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7"/>
  </p:notesMasterIdLst>
  <p:sldIdLst>
    <p:sldId id="256" r:id="rId2"/>
    <p:sldId id="289" r:id="rId3"/>
    <p:sldId id="316" r:id="rId4"/>
    <p:sldId id="312" r:id="rId5"/>
    <p:sldId id="259" r:id="rId6"/>
    <p:sldId id="273" r:id="rId7"/>
    <p:sldId id="313" r:id="rId8"/>
    <p:sldId id="266" r:id="rId9"/>
    <p:sldId id="314" r:id="rId10"/>
    <p:sldId id="270" r:id="rId11"/>
    <p:sldId id="315" r:id="rId12"/>
    <p:sldId id="271" r:id="rId13"/>
    <p:sldId id="311" r:id="rId14"/>
    <p:sldId id="309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76" autoAdjust="0"/>
    <p:restoredTop sz="94660"/>
  </p:normalViewPr>
  <p:slideViewPr>
    <p:cSldViewPr>
      <p:cViewPr varScale="1">
        <p:scale>
          <a:sx n="71" d="100"/>
          <a:sy n="71" d="100"/>
        </p:scale>
        <p:origin x="104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6A0AD-5551-43F3-BE76-5DB1801412CE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16713-261A-4C31-A1DA-D00B8F6039E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6690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77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5523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6251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44736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317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317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277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317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5145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4408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991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2259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2259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2259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6713-261A-4C31-A1DA-D00B8F6039EC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616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90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78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572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18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49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095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530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029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504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872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8298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1573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2696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2976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1317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0864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91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431253B-B967-4407-B9D7-09E98A78B72C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38FBA-1781-408C-9FB0-29280047B8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91447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vortex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7449974" cy="3329581"/>
          </a:xfrm>
        </p:spPr>
        <p:txBody>
          <a:bodyPr/>
          <a:lstStyle/>
          <a:p>
            <a:r>
              <a:rPr lang="en-ZA" sz="5400" dirty="0" smtClean="0"/>
              <a:t>Change &amp; paradigms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Balance Life Coach Training</a:t>
            </a:r>
          </a:p>
        </p:txBody>
      </p:sp>
    </p:spTree>
    <p:extLst>
      <p:ext uri="{BB962C8B-B14F-4D97-AF65-F5344CB8AC3E}">
        <p14:creationId xmlns:p14="http://schemas.microsoft.com/office/powerpoint/2010/main" val="3618935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/>
              <a:t>C</a:t>
            </a:r>
            <a:r>
              <a:rPr lang="en-ZA" sz="6000" dirty="0" smtClean="0"/>
              <a:t>hange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060848"/>
            <a:ext cx="7776864" cy="4248472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ZA" sz="2800" dirty="0" smtClean="0"/>
              <a:t>True change comes from within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ZA" sz="2800" dirty="0" smtClean="0"/>
              <a:t>Change is a guaranteed constant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ZA" sz="2800" dirty="0" smtClean="0"/>
              <a:t>Change happens when the pain exceeds the pleasure</a:t>
            </a:r>
          </a:p>
        </p:txBody>
      </p:sp>
    </p:spTree>
    <p:extLst>
      <p:ext uri="{BB962C8B-B14F-4D97-AF65-F5344CB8AC3E}">
        <p14:creationId xmlns:p14="http://schemas.microsoft.com/office/powerpoint/2010/main" val="3019441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/>
              <a:t>C</a:t>
            </a:r>
            <a:r>
              <a:rPr lang="en-ZA" sz="6000" dirty="0" smtClean="0"/>
              <a:t>hange</a:t>
            </a:r>
            <a:endParaRPr lang="en-ZA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84710" y="2060848"/>
            <a:ext cx="8280920" cy="4340225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= D x V x F &gt; R</a:t>
            </a:r>
            <a:endParaRPr lang="en-Z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ZA" sz="2800" dirty="0" smtClean="0"/>
          </a:p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ZA" sz="3200" dirty="0" smtClean="0"/>
              <a:t>C = Change</a:t>
            </a:r>
          </a:p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ZA" sz="3200" dirty="0" smtClean="0"/>
              <a:t>D = Dissatisfaction with status quo</a:t>
            </a:r>
          </a:p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ZA" sz="3200" dirty="0" smtClean="0"/>
              <a:t>V = Vision of what can be</a:t>
            </a:r>
          </a:p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ZA" sz="3200" dirty="0" smtClean="0"/>
              <a:t>F = First concrete steps towards the vision</a:t>
            </a:r>
          </a:p>
          <a:p>
            <a:pPr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ZA" sz="3200" dirty="0" smtClean="0"/>
              <a:t>R = Resistance to change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5880361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>
        <p15:prstTrans prst="pageCurlDoubl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Paradigm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060848"/>
            <a:ext cx="7776864" cy="4248472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2800" dirty="0" smtClean="0"/>
              <a:t>A </a:t>
            </a:r>
            <a:r>
              <a:rPr lang="en-GB" sz="2800" dirty="0"/>
              <a:t>model, a pattern or a frame of reference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smtClean="0"/>
              <a:t>The </a:t>
            </a:r>
            <a:r>
              <a:rPr lang="en-GB" sz="2800" dirty="0"/>
              <a:t>way </a:t>
            </a:r>
            <a:r>
              <a:rPr lang="en-GB" sz="2800" dirty="0" smtClean="0"/>
              <a:t>we think </a:t>
            </a:r>
            <a:r>
              <a:rPr lang="en-GB" sz="2800" dirty="0"/>
              <a:t>about things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 smtClean="0"/>
              <a:t>Our </a:t>
            </a:r>
            <a:r>
              <a:rPr lang="en-GB" sz="2800" dirty="0"/>
              <a:t>maps that describe the territory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/>
              <a:t>A paradigm shifts when we see things differently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5535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Paradigm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95500"/>
            <a:ext cx="2466975" cy="47625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83968" y="3429000"/>
            <a:ext cx="3867200" cy="12241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Glasses we use to see</a:t>
            </a:r>
          </a:p>
        </p:txBody>
      </p:sp>
    </p:spTree>
    <p:extLst>
      <p:ext uri="{BB962C8B-B14F-4D97-AF65-F5344CB8AC3E}">
        <p14:creationId xmlns:p14="http://schemas.microsoft.com/office/powerpoint/2010/main" val="2548923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Paradigm</a:t>
            </a:r>
            <a:endParaRPr lang="en-Z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2996952"/>
            <a:ext cx="4371256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 smtClean="0"/>
              <a:t>As a man thinks so is he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874310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Paradigm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53248"/>
            <a:ext cx="2333625" cy="47625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3568" y="2902350"/>
            <a:ext cx="5007743" cy="26642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really matters is not what you look at, but </a:t>
            </a:r>
            <a:r>
              <a:rPr lang="en-ZA" sz="400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ZA" sz="4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 see</a:t>
            </a:r>
          </a:p>
        </p:txBody>
      </p:sp>
    </p:spTree>
    <p:extLst>
      <p:ext uri="{BB962C8B-B14F-4D97-AF65-F5344CB8AC3E}">
        <p14:creationId xmlns:p14="http://schemas.microsoft.com/office/powerpoint/2010/main" val="2643949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/>
              <a:t>C</a:t>
            </a:r>
            <a:r>
              <a:rPr lang="en-ZA" sz="6000" dirty="0" smtClean="0"/>
              <a:t>ount the f’s</a:t>
            </a:r>
            <a:endParaRPr lang="en-Z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63628"/>
            <a:ext cx="7467600" cy="4419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400" dirty="0" smtClean="0"/>
              <a:t>Feature films of chimpanzees, of dolphins and of elephants are the result of years of scientific research combined with years of experience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682938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960058"/>
          </a:xfrm>
        </p:spPr>
        <p:txBody>
          <a:bodyPr/>
          <a:lstStyle/>
          <a:p>
            <a:r>
              <a:rPr lang="en-ZA" sz="6000" dirty="0"/>
              <a:t>C</a:t>
            </a:r>
            <a:r>
              <a:rPr lang="en-ZA" sz="6000" dirty="0" smtClean="0"/>
              <a:t>ount the f’s</a:t>
            </a:r>
            <a:endParaRPr lang="en-Z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63628"/>
            <a:ext cx="7467600" cy="4419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eature 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ilms o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 chimpanzees, o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 dolphins and o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 elephants are the result o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 years o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 scienti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ic research combined with years o</a:t>
            </a:r>
            <a:r>
              <a:rPr lang="en-ZA" sz="4400" dirty="0" smtClean="0">
                <a:solidFill>
                  <a:srgbClr val="FFFF00"/>
                </a:solidFill>
              </a:rPr>
              <a:t>f</a:t>
            </a:r>
            <a:r>
              <a:rPr lang="en-ZA" sz="4400" dirty="0" smtClean="0"/>
              <a:t> experience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776473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Eski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01282"/>
            <a:ext cx="3890613" cy="546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79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1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6" t="6352" r="14481" b="24165"/>
          <a:stretch>
            <a:fillRect/>
          </a:stretch>
        </p:blipFill>
        <p:spPr bwMode="auto">
          <a:xfrm>
            <a:off x="1331640" y="1556792"/>
            <a:ext cx="6192838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181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71800" y="2276872"/>
            <a:ext cx="3429000" cy="3446463"/>
            <a:chOff x="1728" y="1008"/>
            <a:chExt cx="2496" cy="2496"/>
          </a:xfrm>
          <a:solidFill>
            <a:schemeClr val="bg1">
              <a:lumMod val="95000"/>
              <a:lumOff val="5000"/>
            </a:schemeClr>
          </a:solidFill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728" y="1008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2880" y="1008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80" y="2160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728" y="2160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032" y="2160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4032" y="1008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2880" y="3312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728" y="3312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032" y="3312"/>
              <a:ext cx="192" cy="19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484710" y="452718"/>
            <a:ext cx="7055380" cy="960058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ZA" sz="6000" dirty="0" smtClean="0"/>
              <a:t>Join the 9 dots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47573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67744" y="1052736"/>
            <a:ext cx="5105400" cy="4419600"/>
            <a:chOff x="1536" y="1056"/>
            <a:chExt cx="3216" cy="2784"/>
          </a:xfrm>
          <a:solidFill>
            <a:schemeClr val="bg1">
              <a:lumMod val="95000"/>
              <a:lumOff val="5000"/>
            </a:schemeClr>
          </a:solidFill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1536" y="1824"/>
              <a:ext cx="2256" cy="2016"/>
              <a:chOff x="1728" y="1008"/>
              <a:chExt cx="2496" cy="2496"/>
            </a:xfrm>
            <a:grpFill/>
          </p:grpSpPr>
          <p:sp>
            <p:nvSpPr>
              <p:cNvPr id="9" name="Oval 5"/>
              <p:cNvSpPr>
                <a:spLocks noChangeArrowheads="1"/>
              </p:cNvSpPr>
              <p:nvPr/>
            </p:nvSpPr>
            <p:spPr bwMode="auto">
              <a:xfrm>
                <a:off x="1728" y="1008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2880" y="2160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Oval 8"/>
              <p:cNvSpPr>
                <a:spLocks noChangeArrowheads="1"/>
              </p:cNvSpPr>
              <p:nvPr/>
            </p:nvSpPr>
            <p:spPr bwMode="auto">
              <a:xfrm>
                <a:off x="1728" y="2160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Oval 9"/>
              <p:cNvSpPr>
                <a:spLocks noChangeArrowheads="1"/>
              </p:cNvSpPr>
              <p:nvPr/>
            </p:nvSpPr>
            <p:spPr bwMode="auto">
              <a:xfrm>
                <a:off x="4032" y="2160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Oval 10"/>
              <p:cNvSpPr>
                <a:spLocks noChangeArrowheads="1"/>
              </p:cNvSpPr>
              <p:nvPr/>
            </p:nvSpPr>
            <p:spPr bwMode="auto">
              <a:xfrm>
                <a:off x="4032" y="1008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11"/>
              <p:cNvSpPr>
                <a:spLocks noChangeArrowheads="1"/>
              </p:cNvSpPr>
              <p:nvPr/>
            </p:nvSpPr>
            <p:spPr bwMode="auto">
              <a:xfrm>
                <a:off x="2880" y="3312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12"/>
              <p:cNvSpPr>
                <a:spLocks noChangeArrowheads="1"/>
              </p:cNvSpPr>
              <p:nvPr/>
            </p:nvSpPr>
            <p:spPr bwMode="auto">
              <a:xfrm>
                <a:off x="1728" y="3312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13"/>
              <p:cNvSpPr>
                <a:spLocks noChangeArrowheads="1"/>
              </p:cNvSpPr>
              <p:nvPr/>
            </p:nvSpPr>
            <p:spPr bwMode="auto">
              <a:xfrm>
                <a:off x="4032" y="3312"/>
                <a:ext cx="192" cy="192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" name="Freeform 14"/>
            <p:cNvSpPr>
              <a:spLocks/>
            </p:cNvSpPr>
            <p:nvPr/>
          </p:nvSpPr>
          <p:spPr bwMode="auto">
            <a:xfrm>
              <a:off x="1584" y="1872"/>
              <a:ext cx="2112" cy="1920"/>
            </a:xfrm>
            <a:custGeom>
              <a:avLst/>
              <a:gdLst>
                <a:gd name="T0" fmla="*/ 2130 w 2094"/>
                <a:gd name="T1" fmla="*/ 0 h 1908"/>
                <a:gd name="T2" fmla="*/ 0 w 2094"/>
                <a:gd name="T3" fmla="*/ 1932 h 19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94" h="1908">
                  <a:moveTo>
                    <a:pt x="2094" y="0"/>
                  </a:moveTo>
                  <a:lnTo>
                    <a:pt x="0" y="1908"/>
                  </a:lnTo>
                </a:path>
              </a:pathLst>
            </a:custGeom>
            <a:grpFill/>
            <a:ln w="76200">
              <a:solidFill>
                <a:srgbClr val="FFCC00"/>
              </a:solidFill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ZA"/>
            </a:p>
          </p:txBody>
        </p:sp>
        <p:sp>
          <p:nvSpPr>
            <p:cNvPr id="6" name="Freeform 15"/>
            <p:cNvSpPr>
              <a:spLocks/>
            </p:cNvSpPr>
            <p:nvPr/>
          </p:nvSpPr>
          <p:spPr bwMode="auto">
            <a:xfrm>
              <a:off x="1584" y="1056"/>
              <a:ext cx="48" cy="2772"/>
            </a:xfrm>
            <a:custGeom>
              <a:avLst/>
              <a:gdLst>
                <a:gd name="T0" fmla="*/ 1 w 2094"/>
                <a:gd name="T1" fmla="*/ 0 h 1908"/>
                <a:gd name="T2" fmla="*/ 0 w 2094"/>
                <a:gd name="T3" fmla="*/ 4027 h 19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94" h="1908">
                  <a:moveTo>
                    <a:pt x="2094" y="0"/>
                  </a:moveTo>
                  <a:lnTo>
                    <a:pt x="0" y="1908"/>
                  </a:lnTo>
                </a:path>
              </a:pathLst>
            </a:custGeom>
            <a:grpFill/>
            <a:ln w="76200">
              <a:solidFill>
                <a:srgbClr val="FFCC00"/>
              </a:solidFill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ZA"/>
            </a:p>
          </p:txBody>
        </p:sp>
        <p:sp>
          <p:nvSpPr>
            <p:cNvPr id="7" name="Freeform 16"/>
            <p:cNvSpPr>
              <a:spLocks/>
            </p:cNvSpPr>
            <p:nvPr/>
          </p:nvSpPr>
          <p:spPr bwMode="auto">
            <a:xfrm>
              <a:off x="1584" y="3744"/>
              <a:ext cx="3168" cy="47"/>
            </a:xfrm>
            <a:custGeom>
              <a:avLst/>
              <a:gdLst>
                <a:gd name="T0" fmla="*/ 4793 w 2094"/>
                <a:gd name="T1" fmla="*/ 0 h 1908"/>
                <a:gd name="T2" fmla="*/ 0 w 2094"/>
                <a:gd name="T3" fmla="*/ 1 h 19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94" h="1908">
                  <a:moveTo>
                    <a:pt x="2094" y="0"/>
                  </a:moveTo>
                  <a:lnTo>
                    <a:pt x="0" y="1908"/>
                  </a:lnTo>
                </a:path>
              </a:pathLst>
            </a:custGeom>
            <a:grpFill/>
            <a:ln w="76200">
              <a:solidFill>
                <a:srgbClr val="FFCC00"/>
              </a:solidFill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ZA"/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 flipV="1">
              <a:off x="1632" y="1056"/>
              <a:ext cx="3072" cy="2688"/>
            </a:xfrm>
            <a:custGeom>
              <a:avLst/>
              <a:gdLst>
                <a:gd name="T0" fmla="*/ 4507 w 2094"/>
                <a:gd name="T1" fmla="*/ 0 h 1908"/>
                <a:gd name="T2" fmla="*/ 0 w 2094"/>
                <a:gd name="T3" fmla="*/ 3787 h 19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94" h="1908">
                  <a:moveTo>
                    <a:pt x="2094" y="0"/>
                  </a:moveTo>
                  <a:lnTo>
                    <a:pt x="0" y="1908"/>
                  </a:lnTo>
                </a:path>
              </a:pathLst>
            </a:custGeom>
            <a:grpFill/>
            <a:ln w="76200">
              <a:solidFill>
                <a:srgbClr val="FFCC00"/>
              </a:solidFill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377278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prism isInverted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99792" y="1700808"/>
            <a:ext cx="3816424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27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IX</a:t>
            </a:r>
          </a:p>
        </p:txBody>
      </p:sp>
    </p:spTree>
    <p:extLst>
      <p:ext uri="{BB962C8B-B14F-4D97-AF65-F5344CB8AC3E}">
        <p14:creationId xmlns:p14="http://schemas.microsoft.com/office/powerpoint/2010/main" val="2699520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907704" y="1916832"/>
            <a:ext cx="5184576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27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SIX</a:t>
            </a:r>
          </a:p>
        </p:txBody>
      </p:sp>
    </p:spTree>
    <p:extLst>
      <p:ext uri="{BB962C8B-B14F-4D97-AF65-F5344CB8AC3E}">
        <p14:creationId xmlns:p14="http://schemas.microsoft.com/office/powerpoint/2010/main" val="88057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2063</TotalTime>
  <Words>198</Words>
  <Application>Microsoft Office PowerPoint</Application>
  <PresentationFormat>On-screen Show (4:3)</PresentationFormat>
  <Paragraphs>47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Times New Roman</vt:lpstr>
      <vt:lpstr>Wingdings 2</vt:lpstr>
      <vt:lpstr>Wingdings 3</vt:lpstr>
      <vt:lpstr>Ion</vt:lpstr>
      <vt:lpstr>Change &amp; paradigms</vt:lpstr>
      <vt:lpstr>Change</vt:lpstr>
      <vt:lpstr>Change</vt:lpstr>
      <vt:lpstr>Paradigm</vt:lpstr>
      <vt:lpstr>Paradigm</vt:lpstr>
      <vt:lpstr>Paradigm</vt:lpstr>
      <vt:lpstr>Paradigm</vt:lpstr>
      <vt:lpstr>Count the f’s</vt:lpstr>
      <vt:lpstr>Count the f’s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Change, paradigms &amp; vision</dc:title>
  <dc:creator>Nico</dc:creator>
  <cp:lastModifiedBy>Nico Liebenberg</cp:lastModifiedBy>
  <cp:revision>383</cp:revision>
  <dcterms:created xsi:type="dcterms:W3CDTF">2011-10-18T15:15:40Z</dcterms:created>
  <dcterms:modified xsi:type="dcterms:W3CDTF">2015-11-29T10:51:24Z</dcterms:modified>
</cp:coreProperties>
</file>