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notesMasterIdLst>
    <p:notesMasterId r:id="rId16"/>
  </p:notesMasterIdLst>
  <p:handoutMasterIdLst>
    <p:handoutMasterId r:id="rId17"/>
  </p:handoutMasterIdLst>
  <p:sldIdLst>
    <p:sldId id="257" r:id="rId2"/>
    <p:sldId id="263" r:id="rId3"/>
    <p:sldId id="266" r:id="rId4"/>
    <p:sldId id="267" r:id="rId5"/>
    <p:sldId id="268" r:id="rId6"/>
    <p:sldId id="269" r:id="rId7"/>
    <p:sldId id="280" r:id="rId8"/>
    <p:sldId id="281" r:id="rId9"/>
    <p:sldId id="274" r:id="rId10"/>
    <p:sldId id="276" r:id="rId11"/>
    <p:sldId id="283" r:id="rId12"/>
    <p:sldId id="275" r:id="rId13"/>
    <p:sldId id="277" r:id="rId14"/>
    <p:sldId id="278" r:id="rId15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Osaka" pitchFamily="-108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Osaka" pitchFamily="-108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Osaka" pitchFamily="-108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Osaka" pitchFamily="-108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Osaka" pitchFamily="-108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Osaka" pitchFamily="-108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Osaka" pitchFamily="-108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Osaka" pitchFamily="-108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Osaka" pitchFamily="-108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6" autoAdjust="0"/>
    <p:restoredTop sz="94778" autoAdjust="0"/>
  </p:normalViewPr>
  <p:slideViewPr>
    <p:cSldViewPr>
      <p:cViewPr varScale="1">
        <p:scale>
          <a:sx n="67" d="100"/>
          <a:sy n="67" d="100"/>
        </p:scale>
        <p:origin x="1392" y="-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  <a:ea typeface="+mn-ea"/>
              </a:defRPr>
            </a:lvl1pPr>
          </a:lstStyle>
          <a:p>
            <a:pPr>
              <a:defRPr/>
            </a:pPr>
            <a:fld id="{6374765E-4D0B-4BBB-AB82-DBB053CCB1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9590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37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ea typeface="+mn-ea"/>
              </a:defRPr>
            </a:lvl1pPr>
          </a:lstStyle>
          <a:p>
            <a:pPr>
              <a:defRPr/>
            </a:pPr>
            <a:fld id="{13E7295F-F8E4-4B38-A0C3-42FC534D8E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1357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9pPr>
          </a:lstStyle>
          <a:p>
            <a:pPr eaLnBrk="1" hangingPunct="1"/>
            <a:fld id="{A46FBA93-0768-4FF5-920E-FF1EC862FEB0}" type="slidenum">
              <a:rPr lang="en-US"/>
              <a:pPr eaLnBrk="1" hangingPunct="1"/>
              <a:t>1</a:t>
            </a:fld>
            <a:endParaRPr lang="en-US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195655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9pPr>
          </a:lstStyle>
          <a:p>
            <a:pPr eaLnBrk="1" hangingPunct="1"/>
            <a:fld id="{6AF34DB3-A802-4AB8-A5C5-1B9469B7B217}" type="slidenum">
              <a:rPr lang="en-US"/>
              <a:pPr eaLnBrk="1" hangingPunct="1"/>
              <a:t>2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046472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9pPr>
          </a:lstStyle>
          <a:p>
            <a:pPr eaLnBrk="1" hangingPunct="1"/>
            <a:fld id="{7FA8E828-8FA8-4967-8B02-7818ABDBBC67}" type="slidenum">
              <a:rPr lang="en-US"/>
              <a:pPr eaLnBrk="1" hangingPunct="1"/>
              <a:t>3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386961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9pPr>
          </a:lstStyle>
          <a:p>
            <a:pPr eaLnBrk="1" hangingPunct="1"/>
            <a:fld id="{2181ABD4-A1A8-4369-838F-3328D821CA35}" type="slidenum">
              <a:rPr lang="en-US"/>
              <a:pPr eaLnBrk="1" hangingPunct="1"/>
              <a:t>4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98960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9pPr>
          </a:lstStyle>
          <a:p>
            <a:pPr eaLnBrk="1" hangingPunct="1"/>
            <a:fld id="{F1A29002-FD26-49EE-A141-D55BE52D7DC1}" type="slidenum">
              <a:rPr lang="en-US"/>
              <a:pPr eaLnBrk="1" hangingPunct="1"/>
              <a:t>5</a:t>
            </a:fld>
            <a:endParaRPr lang="en-US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486617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9pPr>
          </a:lstStyle>
          <a:p>
            <a:pPr eaLnBrk="1" hangingPunct="1"/>
            <a:fld id="{08208287-CBDE-4295-9E42-A006FF1F0C59}" type="slidenum">
              <a:rPr lang="en-US"/>
              <a:pPr eaLnBrk="1" hangingPunct="1"/>
              <a:t>6</a:t>
            </a:fld>
            <a:endParaRPr lang="en-US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515194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9pPr>
          </a:lstStyle>
          <a:p>
            <a:pPr eaLnBrk="1" hangingPunct="1"/>
            <a:fld id="{08208287-CBDE-4295-9E42-A006FF1F0C59}" type="slidenum">
              <a:rPr lang="en-US"/>
              <a:pPr eaLnBrk="1" hangingPunct="1"/>
              <a:t>7</a:t>
            </a:fld>
            <a:endParaRPr lang="en-US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422684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9pPr>
          </a:lstStyle>
          <a:p>
            <a:pPr eaLnBrk="1" hangingPunct="1"/>
            <a:fld id="{08208287-CBDE-4295-9E42-A006FF1F0C59}" type="slidenum">
              <a:rPr lang="en-US"/>
              <a:pPr eaLnBrk="1" hangingPunct="1"/>
              <a:t>8</a:t>
            </a:fld>
            <a:endParaRPr lang="en-US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696746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9pPr>
          </a:lstStyle>
          <a:p>
            <a:pPr eaLnBrk="1" hangingPunct="1"/>
            <a:fld id="{AD0C181D-C365-4EC2-9D11-D250BC1F2091}" type="slidenum">
              <a:rPr lang="en-US"/>
              <a:pPr eaLnBrk="1" hangingPunct="1"/>
              <a:t>9</a:t>
            </a:fld>
            <a:endParaRPr lang="en-US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026598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9pPr>
          </a:lstStyle>
          <a:p>
            <a:pPr eaLnBrk="1" hangingPunct="1"/>
            <a:fld id="{79FA14A0-DA75-41E4-A99A-3C57D610D16C}" type="slidenum">
              <a:rPr lang="en-US"/>
              <a:pPr eaLnBrk="1" hangingPunct="1"/>
              <a:t>10</a:t>
            </a:fld>
            <a:endParaRPr lang="en-US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831916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9pPr>
          </a:lstStyle>
          <a:p>
            <a:pPr eaLnBrk="1" hangingPunct="1"/>
            <a:fld id="{08208287-CBDE-4295-9E42-A006FF1F0C59}" type="slidenum">
              <a:rPr lang="en-US"/>
              <a:pPr eaLnBrk="1" hangingPunct="1"/>
              <a:t>11</a:t>
            </a:fld>
            <a:endParaRPr lang="en-US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126215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9pPr>
          </a:lstStyle>
          <a:p>
            <a:pPr eaLnBrk="1" hangingPunct="1"/>
            <a:fld id="{A14716B8-7064-4CC8-A0F6-6E79F202BE7C}" type="slidenum">
              <a:rPr lang="en-US"/>
              <a:pPr eaLnBrk="1" hangingPunct="1"/>
              <a:t>12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365053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9pPr>
          </a:lstStyle>
          <a:p>
            <a:pPr eaLnBrk="1" hangingPunct="1"/>
            <a:fld id="{4FBB811D-0269-43F0-9B3B-FA14ACA46974}" type="slidenum">
              <a:rPr lang="en-US"/>
              <a:pPr eaLnBrk="1" hangingPunct="1"/>
              <a:t>13</a:t>
            </a:fld>
            <a:endParaRPr 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962190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Osaka" pitchFamily="-108" charset="-128"/>
              </a:defRPr>
            </a:lvl9pPr>
          </a:lstStyle>
          <a:p>
            <a:pPr eaLnBrk="1" hangingPunct="1"/>
            <a:fld id="{988451E9-AF46-486D-B5FA-99E022E8C008}" type="slidenum">
              <a:rPr lang="en-US"/>
              <a:pPr eaLnBrk="1" hangingPunct="1"/>
              <a:t>14</a:t>
            </a:fld>
            <a:endParaRPr lang="en-US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07050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37C286-64D8-4355-B354-B4B6166E504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74736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4E2D08-D485-4C89-A9D9-3879AEB10B5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7479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F50ED5-BD69-4364-AF40-51DE21336A3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9087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3FEA1A-5967-40D1-83F5-F960904874D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6642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815E8A-58D1-4C04-8A5A-A6263D8EB29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2528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69A4D-31A7-4988-B071-AB2F9B5B349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579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27BABA-5117-42D0-AA23-51F31D33C89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3228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B42645-8824-4FB6-A129-5923B4B81D3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2042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E74E95-A9FF-4A2A-BC3C-B59D3ECC90A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2458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1ABF06-377A-44F3-82BD-7DF8423411C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3774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1ABF06-377A-44F3-82BD-7DF8423411C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8367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1ABF06-377A-44F3-82BD-7DF8423411C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72735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1ABF06-377A-44F3-82BD-7DF8423411C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7212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1ABF06-377A-44F3-82BD-7DF8423411C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0066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1ABF06-377A-44F3-82BD-7DF8423411C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0614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613907-D894-46FF-90CA-7B28123EBB2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9095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3A93F9-1EE7-41FF-859B-247211EAE50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84191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31ABF06-377A-44F3-82BD-7DF8423411C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0489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wmf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wmf"/><Relationship Id="rId5" Type="http://schemas.openxmlformats.org/officeDocument/2006/relationships/image" Target="../media/image3.wmf"/><Relationship Id="rId4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wmf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wmf"/><Relationship Id="rId4" Type="http://schemas.openxmlformats.org/officeDocument/2006/relationships/image" Target="../media/image3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wmf"/><Relationship Id="rId5" Type="http://schemas.openxmlformats.org/officeDocument/2006/relationships/image" Target="../media/image2.gif"/><Relationship Id="rId4" Type="http://schemas.openxmlformats.org/officeDocument/2006/relationships/image" Target="../media/image4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wmf"/><Relationship Id="rId5" Type="http://schemas.openxmlformats.org/officeDocument/2006/relationships/image" Target="../media/image2.gif"/><Relationship Id="rId4" Type="http://schemas.openxmlformats.org/officeDocument/2006/relationships/image" Target="../media/image4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wmf"/><Relationship Id="rId5" Type="http://schemas.openxmlformats.org/officeDocument/2006/relationships/image" Target="../media/image2.gif"/><Relationship Id="rId4" Type="http://schemas.openxmlformats.org/officeDocument/2006/relationships/image" Target="../media/image4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wmf"/><Relationship Id="rId5" Type="http://schemas.openxmlformats.org/officeDocument/2006/relationships/image" Target="../media/image3.wmf"/><Relationship Id="rId4" Type="http://schemas.openxmlformats.org/officeDocument/2006/relationships/image" Target="../media/image6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wmf"/><Relationship Id="rId5" Type="http://schemas.openxmlformats.org/officeDocument/2006/relationships/image" Target="../media/image3.wmf"/><Relationship Id="rId4" Type="http://schemas.openxmlformats.org/officeDocument/2006/relationships/image" Target="../media/image6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wmf"/><Relationship Id="rId5" Type="http://schemas.openxmlformats.org/officeDocument/2006/relationships/image" Target="../media/image2.gif"/><Relationship Id="rId4" Type="http://schemas.openxmlformats.org/officeDocument/2006/relationships/image" Target="../media/image4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wmf"/><Relationship Id="rId5" Type="http://schemas.openxmlformats.org/officeDocument/2006/relationships/image" Target="../media/image3.wmf"/><Relationship Id="rId4" Type="http://schemas.openxmlformats.org/officeDocument/2006/relationships/image" Target="../media/image6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wmf"/><Relationship Id="rId4" Type="http://schemas.openxmlformats.org/officeDocument/2006/relationships/image" Target="../media/image3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wmf"/><Relationship Id="rId4" Type="http://schemas.openxmlformats.org/officeDocument/2006/relationships/image" Target="../media/image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2051720" y="2204864"/>
            <a:ext cx="5400600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576869"/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/>
            <a:r>
              <a:rPr lang="es-ES" sz="5400" dirty="0">
                <a:latin typeface="+mn-lt"/>
              </a:rPr>
              <a:t>How </a:t>
            </a:r>
            <a:r>
              <a:rPr lang="es-ES" sz="5400" dirty="0" smtClean="0">
                <a:latin typeface="+mn-lt"/>
              </a:rPr>
              <a:t>a </a:t>
            </a:r>
            <a:r>
              <a:rPr lang="es-ES" sz="5400" dirty="0" smtClean="0">
                <a:latin typeface="+mn-lt"/>
              </a:rPr>
              <a:t>paradigm</a:t>
            </a:r>
            <a:endParaRPr lang="es-ES" sz="5400" dirty="0">
              <a:latin typeface="+mn-lt"/>
            </a:endParaRPr>
          </a:p>
          <a:p>
            <a:pPr algn="ctr"/>
            <a:r>
              <a:rPr lang="en-US" sz="5400" dirty="0">
                <a:latin typeface="+mn-lt"/>
              </a:rPr>
              <a:t>f</a:t>
            </a:r>
            <a:r>
              <a:rPr lang="en-US" sz="5400" dirty="0" smtClean="0">
                <a:latin typeface="+mn-lt"/>
              </a:rPr>
              <a:t>orms?</a:t>
            </a:r>
            <a:endParaRPr lang="es-ES" dirty="0"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539552" y="772520"/>
            <a:ext cx="616262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n-US" sz="3200" dirty="0">
                <a:latin typeface="+mj-lt"/>
                <a:ea typeface="+mn-ea"/>
              </a:rPr>
              <a:t>Scientists placed 5 monkeys in a cage and in the middle, a ladder with bananas on top</a:t>
            </a:r>
          </a:p>
        </p:txBody>
      </p:sp>
      <p:pic>
        <p:nvPicPr>
          <p:cNvPr id="19467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788" y="4099197"/>
            <a:ext cx="1008062" cy="1150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8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863" y="5513660"/>
            <a:ext cx="935037" cy="1074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9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150" y="4523060"/>
            <a:ext cx="1008063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70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375" y="4196035"/>
            <a:ext cx="1008063" cy="1265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71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0438" y="5361260"/>
            <a:ext cx="1149350" cy="130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080" name="Group 17"/>
          <p:cNvGrpSpPr>
            <a:grpSpLocks/>
          </p:cNvGrpSpPr>
          <p:nvPr/>
        </p:nvGrpSpPr>
        <p:grpSpPr bwMode="auto">
          <a:xfrm>
            <a:off x="3384550" y="2694260"/>
            <a:ext cx="2216150" cy="3854450"/>
            <a:chOff x="2112" y="1794"/>
            <a:chExt cx="1950" cy="3392"/>
          </a:xfrm>
        </p:grpSpPr>
        <p:pic>
          <p:nvPicPr>
            <p:cNvPr id="3081" name="Picture 18" descr="j0198652[1]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6760">
              <a:off x="2980" y="1794"/>
              <a:ext cx="5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2" name="Picture 19" descr="j0233671[1]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2" y="2160"/>
              <a:ext cx="1950" cy="3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4879975"/>
            <a:ext cx="1008063" cy="1208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1175" y="4310063"/>
            <a:ext cx="935038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4843463"/>
            <a:ext cx="1008063" cy="120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800" y="4330700"/>
            <a:ext cx="114935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538" name="Rectangle 10"/>
          <p:cNvSpPr>
            <a:spLocks noChangeArrowheads="1"/>
          </p:cNvSpPr>
          <p:nvPr/>
        </p:nvSpPr>
        <p:spPr bwMode="auto">
          <a:xfrm>
            <a:off x="676027" y="660993"/>
            <a:ext cx="578991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n-US" sz="2800" dirty="0">
                <a:latin typeface="+mn-lt"/>
                <a:ea typeface="+mn-ea"/>
              </a:rPr>
              <a:t>Whenever a monkey went up the ladder, the scientists soaked the other 4 with cold water</a:t>
            </a:r>
          </a:p>
        </p:txBody>
      </p:sp>
      <p:pic>
        <p:nvPicPr>
          <p:cNvPr id="4103" name="Picture 13" descr="j0351359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003550" y="2462213"/>
            <a:ext cx="2133600" cy="186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04" name="Group 14"/>
          <p:cNvGrpSpPr>
            <a:grpSpLocks/>
          </p:cNvGrpSpPr>
          <p:nvPr/>
        </p:nvGrpSpPr>
        <p:grpSpPr bwMode="auto">
          <a:xfrm>
            <a:off x="5378450" y="2336800"/>
            <a:ext cx="2216150" cy="3854450"/>
            <a:chOff x="2112" y="1794"/>
            <a:chExt cx="1950" cy="3392"/>
          </a:xfrm>
        </p:grpSpPr>
        <p:pic>
          <p:nvPicPr>
            <p:cNvPr id="4106" name="Picture 15" descr="j0198652[1]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6760">
              <a:off x="2980" y="1794"/>
              <a:ext cx="5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7" name="Picture 16" descr="j0233671[1]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2" y="2160"/>
              <a:ext cx="1950" cy="3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545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0050" y="2717800"/>
            <a:ext cx="1008063" cy="1208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225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4978400"/>
            <a:ext cx="935038" cy="112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0550" y="3525838"/>
            <a:ext cx="1008063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4760913"/>
            <a:ext cx="1152525" cy="1411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425" y="3409950"/>
            <a:ext cx="1149350" cy="1357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1131119" y="630137"/>
            <a:ext cx="5330825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n-US" sz="2800" dirty="0">
                <a:latin typeface="+mj-lt"/>
                <a:ea typeface="+mn-ea"/>
              </a:rPr>
              <a:t>After a while, every time a monkey went up the ladder, the other 4 punished him</a:t>
            </a:r>
            <a:endParaRPr lang="en-US" sz="4000" dirty="0">
              <a:latin typeface="+mj-lt"/>
              <a:ea typeface="+mn-ea"/>
            </a:endParaRPr>
          </a:p>
        </p:txBody>
      </p:sp>
      <p:grpSp>
        <p:nvGrpSpPr>
          <p:cNvPr id="5127" name="Group 11"/>
          <p:cNvGrpSpPr>
            <a:grpSpLocks/>
          </p:cNvGrpSpPr>
          <p:nvPr/>
        </p:nvGrpSpPr>
        <p:grpSpPr bwMode="auto">
          <a:xfrm>
            <a:off x="1249363" y="2405063"/>
            <a:ext cx="2216150" cy="3854450"/>
            <a:chOff x="2112" y="1794"/>
            <a:chExt cx="1950" cy="3392"/>
          </a:xfrm>
        </p:grpSpPr>
        <p:pic>
          <p:nvPicPr>
            <p:cNvPr id="5129" name="Picture 12" descr="j0198652[1]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6760">
              <a:off x="2980" y="1794"/>
              <a:ext cx="5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0" name="Picture 13" descr="j0233671[1]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2" y="2160"/>
              <a:ext cx="1950" cy="3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569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50" y="4524375"/>
            <a:ext cx="1152525" cy="1487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235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3965575"/>
            <a:ext cx="1008062" cy="1208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4711700"/>
            <a:ext cx="935038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463" y="3173413"/>
            <a:ext cx="1008062" cy="120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7813" y="4376738"/>
            <a:ext cx="1152525" cy="1411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2175" y="3249613"/>
            <a:ext cx="1149350" cy="1357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586" name="Rectangle 10"/>
          <p:cNvSpPr>
            <a:spLocks noChangeArrowheads="1"/>
          </p:cNvSpPr>
          <p:nvPr/>
        </p:nvSpPr>
        <p:spPr bwMode="auto">
          <a:xfrm>
            <a:off x="856383" y="798985"/>
            <a:ext cx="568888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dirty="0">
                <a:latin typeface="+mj-lt"/>
                <a:ea typeface="+mn-ea"/>
              </a:rPr>
              <a:t>Eventually, to avoid pain, no monkey dare go up the </a:t>
            </a:r>
            <a:r>
              <a:rPr lang="en-US" sz="2800" dirty="0" smtClean="0">
                <a:latin typeface="+mj-lt"/>
                <a:ea typeface="+mn-ea"/>
              </a:rPr>
              <a:t>ladder</a:t>
            </a:r>
            <a:endParaRPr lang="en-US" sz="2800" dirty="0">
              <a:latin typeface="+mj-lt"/>
              <a:ea typeface="+mn-ea"/>
            </a:endParaRPr>
          </a:p>
        </p:txBody>
      </p:sp>
      <p:grpSp>
        <p:nvGrpSpPr>
          <p:cNvPr id="6152" name="Group 11"/>
          <p:cNvGrpSpPr>
            <a:grpSpLocks/>
          </p:cNvGrpSpPr>
          <p:nvPr/>
        </p:nvGrpSpPr>
        <p:grpSpPr bwMode="auto">
          <a:xfrm>
            <a:off x="3413125" y="2549525"/>
            <a:ext cx="2076450" cy="3613150"/>
            <a:chOff x="2112" y="1794"/>
            <a:chExt cx="1950" cy="3392"/>
          </a:xfrm>
        </p:grpSpPr>
        <p:pic>
          <p:nvPicPr>
            <p:cNvPr id="6153" name="Picture 12" descr="j0198652[1]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6760">
              <a:off x="2980" y="1794"/>
              <a:ext cx="5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4" name="Picture 13" descr="j0233671[1]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2" y="2160"/>
              <a:ext cx="1950" cy="3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13"/>
          <p:cNvGrpSpPr>
            <a:grpSpLocks/>
          </p:cNvGrpSpPr>
          <p:nvPr/>
        </p:nvGrpSpPr>
        <p:grpSpPr bwMode="auto">
          <a:xfrm>
            <a:off x="1312863" y="2640013"/>
            <a:ext cx="2127250" cy="3702050"/>
            <a:chOff x="2112" y="1794"/>
            <a:chExt cx="1950" cy="3392"/>
          </a:xfrm>
        </p:grpSpPr>
        <p:pic>
          <p:nvPicPr>
            <p:cNvPr id="7177" name="Picture 14" descr="j0198652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6760">
              <a:off x="2980" y="1794"/>
              <a:ext cx="5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8" name="Picture 15" descr="j0233671[1]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2" y="2160"/>
              <a:ext cx="1950" cy="3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288" y="4824413"/>
            <a:ext cx="9906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625" y="3306763"/>
            <a:ext cx="1008063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1663" y="3889375"/>
            <a:ext cx="1066800" cy="1335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13" y="4440238"/>
            <a:ext cx="114935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10" name="Rectangle 10"/>
          <p:cNvSpPr>
            <a:spLocks noChangeArrowheads="1"/>
          </p:cNvSpPr>
          <p:nvPr/>
        </p:nvSpPr>
        <p:spPr bwMode="auto">
          <a:xfrm>
            <a:off x="882402" y="719751"/>
            <a:ext cx="4753223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dirty="0">
                <a:latin typeface="+mj-lt"/>
                <a:ea typeface="+mn-ea"/>
              </a:rPr>
              <a:t>Scientists then substituted one of the monkeys with a chimpanzee. </a:t>
            </a:r>
          </a:p>
        </p:txBody>
      </p:sp>
      <p:pic>
        <p:nvPicPr>
          <p:cNvPr id="7176" name="Picture 11" descr="j0078920[1]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850" y="3026296"/>
            <a:ext cx="1371600" cy="1350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13"/>
          <p:cNvGrpSpPr>
            <a:grpSpLocks/>
          </p:cNvGrpSpPr>
          <p:nvPr/>
        </p:nvGrpSpPr>
        <p:grpSpPr bwMode="auto">
          <a:xfrm>
            <a:off x="1312863" y="2640013"/>
            <a:ext cx="2127250" cy="3702050"/>
            <a:chOff x="2112" y="1794"/>
            <a:chExt cx="1950" cy="3392"/>
          </a:xfrm>
        </p:grpSpPr>
        <p:pic>
          <p:nvPicPr>
            <p:cNvPr id="7177" name="Picture 14" descr="j0198652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6760">
              <a:off x="2980" y="1794"/>
              <a:ext cx="5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8" name="Picture 15" descr="j0233671[1]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2" y="2160"/>
              <a:ext cx="1950" cy="3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288" y="4824413"/>
            <a:ext cx="9906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625" y="3306763"/>
            <a:ext cx="1008063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1663" y="3889375"/>
            <a:ext cx="1066800" cy="1335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13" y="4440238"/>
            <a:ext cx="114935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10" name="Rectangle 10"/>
          <p:cNvSpPr>
            <a:spLocks noChangeArrowheads="1"/>
          </p:cNvSpPr>
          <p:nvPr/>
        </p:nvSpPr>
        <p:spPr bwMode="auto">
          <a:xfrm>
            <a:off x="1018580" y="619161"/>
            <a:ext cx="5184576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dirty="0" smtClean="0">
                <a:latin typeface="+mj-lt"/>
                <a:ea typeface="+mn-ea"/>
              </a:rPr>
              <a:t>The </a:t>
            </a:r>
            <a:r>
              <a:rPr lang="en-US" sz="2800" dirty="0">
                <a:latin typeface="+mj-lt"/>
                <a:ea typeface="+mn-ea"/>
              </a:rPr>
              <a:t>natural thing the chimp did was to go up the ladder to get the </a:t>
            </a:r>
            <a:r>
              <a:rPr lang="en-US" sz="2800" dirty="0" smtClean="0">
                <a:latin typeface="+mj-lt"/>
                <a:ea typeface="+mn-ea"/>
              </a:rPr>
              <a:t>bananas</a:t>
            </a:r>
            <a:endParaRPr lang="en-US" sz="2800" dirty="0">
              <a:latin typeface="+mj-lt"/>
              <a:ea typeface="+mn-ea"/>
            </a:endParaRPr>
          </a:p>
        </p:txBody>
      </p:sp>
      <p:pic>
        <p:nvPicPr>
          <p:cNvPr id="7176" name="Picture 11" descr="j0078920[1]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3673" y="4991101"/>
            <a:ext cx="1371600" cy="1350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830671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13"/>
          <p:cNvGrpSpPr>
            <a:grpSpLocks/>
          </p:cNvGrpSpPr>
          <p:nvPr/>
        </p:nvGrpSpPr>
        <p:grpSpPr bwMode="auto">
          <a:xfrm>
            <a:off x="1312863" y="2640013"/>
            <a:ext cx="2127250" cy="3702050"/>
            <a:chOff x="2112" y="1794"/>
            <a:chExt cx="1950" cy="3392"/>
          </a:xfrm>
        </p:grpSpPr>
        <p:pic>
          <p:nvPicPr>
            <p:cNvPr id="7177" name="Picture 14" descr="j0198652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6760">
              <a:off x="2980" y="1794"/>
              <a:ext cx="5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8" name="Picture 15" descr="j0233671[1]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2" y="2160"/>
              <a:ext cx="1950" cy="3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94245" y="3219350"/>
            <a:ext cx="1092575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611" y="3032571"/>
            <a:ext cx="1008063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673695" y="5116593"/>
            <a:ext cx="1083596" cy="1335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360977"/>
            <a:ext cx="114935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10" name="Rectangle 10"/>
          <p:cNvSpPr>
            <a:spLocks noChangeArrowheads="1"/>
          </p:cNvSpPr>
          <p:nvPr/>
        </p:nvSpPr>
        <p:spPr bwMode="auto">
          <a:xfrm>
            <a:off x="1095127" y="864519"/>
            <a:ext cx="424916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dirty="0" smtClean="0">
                <a:latin typeface="+mj-lt"/>
                <a:ea typeface="+mn-ea"/>
              </a:rPr>
              <a:t>Immediately </a:t>
            </a:r>
            <a:r>
              <a:rPr lang="en-US" sz="2800" dirty="0">
                <a:latin typeface="+mj-lt"/>
                <a:ea typeface="+mn-ea"/>
              </a:rPr>
              <a:t>the monkeys punished him</a:t>
            </a:r>
          </a:p>
        </p:txBody>
      </p:sp>
      <p:pic>
        <p:nvPicPr>
          <p:cNvPr id="7176" name="Picture 11" descr="j0078920[1]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276097">
            <a:off x="4888059" y="4441111"/>
            <a:ext cx="1371600" cy="1350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12772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692650"/>
            <a:ext cx="9906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2400" y="3213100"/>
            <a:ext cx="1008063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3922713"/>
            <a:ext cx="1066800" cy="1335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888" y="3857625"/>
            <a:ext cx="114935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10" name="Rectangle 10"/>
          <p:cNvSpPr>
            <a:spLocks noChangeArrowheads="1"/>
          </p:cNvSpPr>
          <p:nvPr/>
        </p:nvSpPr>
        <p:spPr bwMode="auto">
          <a:xfrm>
            <a:off x="755576" y="670538"/>
            <a:ext cx="5689327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dirty="0" smtClean="0">
                <a:latin typeface="+mj-lt"/>
                <a:ea typeface="+mn-ea"/>
              </a:rPr>
              <a:t>The chimp </a:t>
            </a:r>
            <a:r>
              <a:rPr lang="en-US" sz="2800" dirty="0">
                <a:latin typeface="+mj-lt"/>
                <a:ea typeface="+mn-ea"/>
              </a:rPr>
              <a:t>never knew why he was punished for wanting to do what he is naturally good </a:t>
            </a:r>
            <a:r>
              <a:rPr lang="en-US" sz="2800" dirty="0" smtClean="0">
                <a:latin typeface="+mj-lt"/>
                <a:ea typeface="+mn-ea"/>
              </a:rPr>
              <a:t>at</a:t>
            </a:r>
            <a:endParaRPr lang="en-US" sz="2800" dirty="0">
              <a:latin typeface="+mj-lt"/>
              <a:ea typeface="+mn-ea"/>
            </a:endParaRPr>
          </a:p>
        </p:txBody>
      </p:sp>
      <p:pic>
        <p:nvPicPr>
          <p:cNvPr id="8199" name="Picture 11" descr="j007892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65533">
            <a:off x="7361238" y="3930650"/>
            <a:ext cx="1371600" cy="135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200" name="Group 13"/>
          <p:cNvGrpSpPr>
            <a:grpSpLocks/>
          </p:cNvGrpSpPr>
          <p:nvPr/>
        </p:nvGrpSpPr>
        <p:grpSpPr bwMode="auto">
          <a:xfrm>
            <a:off x="304800" y="2590800"/>
            <a:ext cx="2127250" cy="3702050"/>
            <a:chOff x="2112" y="1794"/>
            <a:chExt cx="1950" cy="3392"/>
          </a:xfrm>
        </p:grpSpPr>
        <p:pic>
          <p:nvPicPr>
            <p:cNvPr id="8201" name="Picture 14" descr="j0198652[1]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6760">
              <a:off x="2980" y="1794"/>
              <a:ext cx="5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2" name="Picture 15" descr="j0233671[1]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2" y="2160"/>
              <a:ext cx="1950" cy="3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Rectangle 1"/>
          <p:cNvSpPr/>
          <p:nvPr/>
        </p:nvSpPr>
        <p:spPr>
          <a:xfrm>
            <a:off x="7832877" y="3120023"/>
            <a:ext cx="44114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</a:rPr>
              <a:t>?</a:t>
            </a:r>
            <a:endParaRPr lang="en-ZA" b="1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2400" y="3213100"/>
            <a:ext cx="1008063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3922713"/>
            <a:ext cx="1066800" cy="1335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888" y="3857625"/>
            <a:ext cx="114935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10" name="Rectangle 10"/>
          <p:cNvSpPr>
            <a:spLocks noChangeArrowheads="1"/>
          </p:cNvSpPr>
          <p:nvPr/>
        </p:nvSpPr>
        <p:spPr bwMode="auto">
          <a:xfrm>
            <a:off x="1127796" y="766004"/>
            <a:ext cx="5604792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dirty="0">
                <a:latin typeface="+mj-lt"/>
                <a:ea typeface="+mn-ea"/>
              </a:rPr>
              <a:t>A 2</a:t>
            </a:r>
            <a:r>
              <a:rPr lang="en-US" sz="2800" baseline="30000" dirty="0">
                <a:latin typeface="+mj-lt"/>
                <a:ea typeface="+mn-ea"/>
              </a:rPr>
              <a:t>nd</a:t>
            </a:r>
            <a:r>
              <a:rPr lang="en-US" sz="2800" dirty="0">
                <a:latin typeface="+mj-lt"/>
                <a:ea typeface="+mn-ea"/>
              </a:rPr>
              <a:t> monkey was substituted by a </a:t>
            </a:r>
            <a:r>
              <a:rPr lang="en-US" sz="2800" dirty="0" smtClean="0">
                <a:latin typeface="+mj-lt"/>
                <a:ea typeface="+mn-ea"/>
              </a:rPr>
              <a:t>chimp. He immediately went for the bananas</a:t>
            </a:r>
            <a:endParaRPr lang="en-US" sz="2800" dirty="0">
              <a:latin typeface="+mj-lt"/>
              <a:ea typeface="+mn-ea"/>
            </a:endParaRPr>
          </a:p>
        </p:txBody>
      </p:sp>
      <p:pic>
        <p:nvPicPr>
          <p:cNvPr id="9222" name="Picture 11" descr="j007892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1238" y="3930650"/>
            <a:ext cx="1371600" cy="135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3" name="Group 13"/>
          <p:cNvGrpSpPr>
            <a:grpSpLocks/>
          </p:cNvGrpSpPr>
          <p:nvPr/>
        </p:nvGrpSpPr>
        <p:grpSpPr bwMode="auto">
          <a:xfrm>
            <a:off x="304800" y="2590800"/>
            <a:ext cx="2127250" cy="3702050"/>
            <a:chOff x="2112" y="1794"/>
            <a:chExt cx="1950" cy="3392"/>
          </a:xfrm>
        </p:grpSpPr>
        <p:pic>
          <p:nvPicPr>
            <p:cNvPr id="9225" name="Picture 14" descr="j0198652[1]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6760">
              <a:off x="2980" y="1794"/>
              <a:ext cx="5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6" name="Picture 15" descr="j0233671[1]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2" y="2160"/>
              <a:ext cx="1950" cy="3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224" name="Picture 13" descr="j007892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4718050"/>
            <a:ext cx="1254125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13"/>
          <p:cNvGrpSpPr>
            <a:grpSpLocks/>
          </p:cNvGrpSpPr>
          <p:nvPr/>
        </p:nvGrpSpPr>
        <p:grpSpPr bwMode="auto">
          <a:xfrm>
            <a:off x="1312863" y="2640013"/>
            <a:ext cx="2127250" cy="3702050"/>
            <a:chOff x="2112" y="1794"/>
            <a:chExt cx="1950" cy="3392"/>
          </a:xfrm>
        </p:grpSpPr>
        <p:pic>
          <p:nvPicPr>
            <p:cNvPr id="7177" name="Picture 14" descr="j0198652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6760">
              <a:off x="2980" y="1794"/>
              <a:ext cx="5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8" name="Picture 15" descr="j0233671[1]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2" y="2160"/>
              <a:ext cx="1950" cy="3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94245" y="3219350"/>
            <a:ext cx="1092575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673695" y="5116593"/>
            <a:ext cx="1083596" cy="1335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360977"/>
            <a:ext cx="114935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10" name="Rectangle 10"/>
          <p:cNvSpPr>
            <a:spLocks noChangeArrowheads="1"/>
          </p:cNvSpPr>
          <p:nvPr/>
        </p:nvSpPr>
        <p:spPr bwMode="auto">
          <a:xfrm>
            <a:off x="773313" y="548105"/>
            <a:ext cx="5850332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dirty="0">
                <a:latin typeface="+mj-lt"/>
              </a:rPr>
              <a:t>The same thing happened with the 2</a:t>
            </a:r>
            <a:r>
              <a:rPr lang="en-US" sz="2800" baseline="30000" dirty="0">
                <a:latin typeface="+mj-lt"/>
              </a:rPr>
              <a:t>nd</a:t>
            </a:r>
            <a:r>
              <a:rPr lang="en-US" sz="2800" dirty="0">
                <a:latin typeface="+mj-lt"/>
              </a:rPr>
              <a:t> chimp. </a:t>
            </a:r>
            <a:r>
              <a:rPr lang="en-US" sz="2800" dirty="0" smtClean="0">
                <a:latin typeface="+mj-lt"/>
              </a:rPr>
              <a:t>The </a:t>
            </a:r>
            <a:r>
              <a:rPr lang="en-US" sz="2800" dirty="0">
                <a:latin typeface="+mj-lt"/>
              </a:rPr>
              <a:t>1</a:t>
            </a:r>
            <a:r>
              <a:rPr lang="en-US" sz="2800" baseline="30000" dirty="0">
                <a:latin typeface="+mj-lt"/>
              </a:rPr>
              <a:t>st</a:t>
            </a:r>
            <a:r>
              <a:rPr lang="en-US" sz="2800" dirty="0">
                <a:latin typeface="+mj-lt"/>
              </a:rPr>
              <a:t> chimp participated in </a:t>
            </a:r>
            <a:r>
              <a:rPr lang="en-US" sz="2800" dirty="0" smtClean="0">
                <a:latin typeface="+mj-lt"/>
              </a:rPr>
              <a:t>the beatings</a:t>
            </a:r>
            <a:endParaRPr lang="en-US" sz="2800" dirty="0">
              <a:latin typeface="+mj-lt"/>
            </a:endParaRPr>
          </a:p>
        </p:txBody>
      </p:sp>
      <p:pic>
        <p:nvPicPr>
          <p:cNvPr id="7176" name="Picture 11" descr="j0078920[1]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276097">
            <a:off x="4888059" y="4441111"/>
            <a:ext cx="1371600" cy="1350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1" descr="j0078920[1]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3859" y="3010014"/>
            <a:ext cx="1371600" cy="135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50790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2400" y="3213100"/>
            <a:ext cx="1008063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888" y="3857625"/>
            <a:ext cx="114935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10" name="Rectangle 10"/>
          <p:cNvSpPr>
            <a:spLocks noChangeArrowheads="1"/>
          </p:cNvSpPr>
          <p:nvPr/>
        </p:nvSpPr>
        <p:spPr bwMode="auto">
          <a:xfrm>
            <a:off x="1157238" y="590500"/>
            <a:ext cx="5329287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dirty="0">
                <a:latin typeface="+mj-lt"/>
                <a:ea typeface="+mn-ea"/>
              </a:rPr>
              <a:t>A 3</a:t>
            </a:r>
            <a:r>
              <a:rPr lang="en-US" sz="2800" baseline="30000" dirty="0">
                <a:latin typeface="+mj-lt"/>
                <a:ea typeface="+mn-ea"/>
              </a:rPr>
              <a:t>rd</a:t>
            </a:r>
            <a:r>
              <a:rPr lang="en-US" sz="2800" dirty="0">
                <a:latin typeface="+mj-lt"/>
                <a:ea typeface="+mn-ea"/>
              </a:rPr>
              <a:t> monkey was substituted by a chimp. The same thing happened with the 3</a:t>
            </a:r>
            <a:r>
              <a:rPr lang="en-US" sz="2800" baseline="30000" dirty="0">
                <a:latin typeface="+mj-lt"/>
                <a:ea typeface="+mn-ea"/>
              </a:rPr>
              <a:t>rd</a:t>
            </a:r>
            <a:r>
              <a:rPr lang="en-US" sz="2800" dirty="0">
                <a:latin typeface="+mj-lt"/>
                <a:ea typeface="+mn-ea"/>
              </a:rPr>
              <a:t> </a:t>
            </a:r>
            <a:r>
              <a:rPr lang="en-US" sz="2800" dirty="0" smtClean="0">
                <a:latin typeface="+mj-lt"/>
                <a:ea typeface="+mn-ea"/>
              </a:rPr>
              <a:t>chimp</a:t>
            </a:r>
            <a:endParaRPr lang="en-US" sz="2800" dirty="0">
              <a:latin typeface="+mj-lt"/>
              <a:ea typeface="+mn-ea"/>
            </a:endParaRPr>
          </a:p>
        </p:txBody>
      </p:sp>
      <p:pic>
        <p:nvPicPr>
          <p:cNvPr id="10245" name="Picture 11" descr="j007892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1238" y="3930650"/>
            <a:ext cx="1371600" cy="135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46" name="Group 13"/>
          <p:cNvGrpSpPr>
            <a:grpSpLocks/>
          </p:cNvGrpSpPr>
          <p:nvPr/>
        </p:nvGrpSpPr>
        <p:grpSpPr bwMode="auto">
          <a:xfrm>
            <a:off x="304800" y="2590800"/>
            <a:ext cx="2127250" cy="3702050"/>
            <a:chOff x="2112" y="1794"/>
            <a:chExt cx="1950" cy="3392"/>
          </a:xfrm>
        </p:grpSpPr>
        <p:pic>
          <p:nvPicPr>
            <p:cNvPr id="10249" name="Picture 14" descr="j0198652[1]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6760">
              <a:off x="2980" y="1794"/>
              <a:ext cx="5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50" name="Picture 15" descr="j0233671[1]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2" y="2160"/>
              <a:ext cx="1950" cy="3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47" name="Picture 13" descr="j007892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4718050"/>
            <a:ext cx="1254125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13" descr="j007892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2400" y="4797425"/>
            <a:ext cx="1254125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10" name="Rectangle 10"/>
          <p:cNvSpPr>
            <a:spLocks noChangeArrowheads="1"/>
          </p:cNvSpPr>
          <p:nvPr/>
        </p:nvSpPr>
        <p:spPr bwMode="auto">
          <a:xfrm>
            <a:off x="1043608" y="670538"/>
            <a:ext cx="4897239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dirty="0">
                <a:latin typeface="+mj-lt"/>
                <a:ea typeface="+mn-ea"/>
              </a:rPr>
              <a:t>This process repeated itself with every new chimp that replaced a monkey</a:t>
            </a:r>
          </a:p>
        </p:txBody>
      </p:sp>
      <p:pic>
        <p:nvPicPr>
          <p:cNvPr id="11267" name="Picture 11" descr="j007892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8650" y="4641850"/>
            <a:ext cx="1371600" cy="135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268" name="Group 13"/>
          <p:cNvGrpSpPr>
            <a:grpSpLocks/>
          </p:cNvGrpSpPr>
          <p:nvPr/>
        </p:nvGrpSpPr>
        <p:grpSpPr bwMode="auto">
          <a:xfrm>
            <a:off x="304800" y="2590800"/>
            <a:ext cx="2127250" cy="3702050"/>
            <a:chOff x="2112" y="1794"/>
            <a:chExt cx="1950" cy="3392"/>
          </a:xfrm>
        </p:grpSpPr>
        <p:pic>
          <p:nvPicPr>
            <p:cNvPr id="11273" name="Picture 14" descr="j0198652[1]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6760">
              <a:off x="2980" y="1794"/>
              <a:ext cx="5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74" name="Picture 15" descr="j0233671[1]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2" y="2160"/>
              <a:ext cx="1950" cy="3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269" name="Picture 13" descr="j007892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3579813"/>
            <a:ext cx="1254125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13" descr="j007892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868863"/>
            <a:ext cx="1254125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11" descr="j007892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4338" y="2636838"/>
            <a:ext cx="1371600" cy="1350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11" descr="j007892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2990850"/>
            <a:ext cx="1371600" cy="135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10" name="Rectangle 10"/>
          <p:cNvSpPr>
            <a:spLocks noChangeArrowheads="1"/>
          </p:cNvSpPr>
          <p:nvPr/>
        </p:nvSpPr>
        <p:spPr bwMode="auto">
          <a:xfrm>
            <a:off x="250825" y="333375"/>
            <a:ext cx="6193383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dirty="0">
                <a:latin typeface="+mj-lt"/>
                <a:ea typeface="+mn-ea"/>
              </a:rPr>
              <a:t>What was left was a group of 5 chimps that even though never received a cold shower, continued to beat up anyone who attempted to climb the ladder</a:t>
            </a:r>
          </a:p>
        </p:txBody>
      </p:sp>
      <p:pic>
        <p:nvPicPr>
          <p:cNvPr id="12291" name="Picture 11" descr="j007892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549" y="5135900"/>
            <a:ext cx="1371600" cy="135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292" name="Group 13"/>
          <p:cNvGrpSpPr>
            <a:grpSpLocks/>
          </p:cNvGrpSpPr>
          <p:nvPr/>
        </p:nvGrpSpPr>
        <p:grpSpPr bwMode="auto">
          <a:xfrm>
            <a:off x="895326" y="2960688"/>
            <a:ext cx="2127250" cy="3702050"/>
            <a:chOff x="2112" y="1794"/>
            <a:chExt cx="1950" cy="3392"/>
          </a:xfrm>
        </p:grpSpPr>
        <p:pic>
          <p:nvPicPr>
            <p:cNvPr id="12297" name="Picture 14" descr="j0198652[1]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6760">
              <a:off x="2980" y="1794"/>
              <a:ext cx="5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298" name="Picture 15" descr="j0233671[1]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2" y="2160"/>
              <a:ext cx="1950" cy="3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293" name="Picture 13" descr="j007892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0083" y="3831204"/>
            <a:ext cx="1254125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13" descr="j007892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400" y="5195432"/>
            <a:ext cx="1254125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11" descr="j007892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549" y="3155723"/>
            <a:ext cx="1371600" cy="1350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11" descr="j007892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1857" y="3579813"/>
            <a:ext cx="1371600" cy="135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507</TotalTime>
  <Words>225</Words>
  <Application>Microsoft Office PowerPoint</Application>
  <PresentationFormat>On-screen Show (4:3)</PresentationFormat>
  <Paragraphs>30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SimSun</vt:lpstr>
      <vt:lpstr>Arial</vt:lpstr>
      <vt:lpstr>Century Gothic</vt:lpstr>
      <vt:lpstr>Osaka</vt:lpstr>
      <vt:lpstr>Tahoma</vt:lpstr>
      <vt:lpstr>Wingdings 3</vt:lpstr>
      <vt:lpstr>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PEMEX Exploración y Producción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AkalN MEDI Coordinacion</dc:creator>
  <cp:lastModifiedBy>Nico Liebenberg</cp:lastModifiedBy>
  <cp:revision>60</cp:revision>
  <dcterms:created xsi:type="dcterms:W3CDTF">2005-08-06T16:38:30Z</dcterms:created>
  <dcterms:modified xsi:type="dcterms:W3CDTF">2015-11-29T10:50:26Z</dcterms:modified>
</cp:coreProperties>
</file>