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3"/>
  </p:notes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75" r:id="rId9"/>
    <p:sldId id="269" r:id="rId10"/>
    <p:sldId id="289" r:id="rId11"/>
    <p:sldId id="29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47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49F9D-C26B-43FE-8B91-29136CFEC7C4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C79D5-BDCA-4F53-BEA6-AD3CDDDD50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88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6772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084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084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5325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8109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229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5102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4073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851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005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910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2203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1427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080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455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5099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9241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3630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7056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0867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926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583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478622C-09D7-405A-B786-4FD0E0677C53}" type="datetimeFigureOut">
              <a:rPr lang="en-ZA" smtClean="0"/>
              <a:t>2015/11/29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062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3573016"/>
            <a:ext cx="6620968" cy="1204366"/>
          </a:xfrm>
        </p:spPr>
        <p:txBody>
          <a:bodyPr/>
          <a:lstStyle/>
          <a:p>
            <a:r>
              <a:rPr lang="en-ZA" sz="5400" dirty="0" smtClean="0"/>
              <a:t>What is coaching?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/>
              <a:t>Balance Life Coach Training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536617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Definitions of coaching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052925"/>
            <a:ext cx="7776748" cy="382434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 smtClean="0"/>
              <a:t>Coaches </a:t>
            </a:r>
            <a:r>
              <a:rPr lang="en-GB" sz="2800" dirty="0"/>
              <a:t>are change experts who help leaders take responsibility and act to maximize their own potential. Coaching is like having a personal trainer for every area of your life. Coaching is a dialogue, not a </a:t>
            </a:r>
            <a:r>
              <a:rPr lang="en-GB" sz="2800" dirty="0" smtClean="0"/>
              <a:t>monologue</a:t>
            </a:r>
            <a:endParaRPr lang="en-GB" sz="2800" dirty="0"/>
          </a:p>
          <a:p>
            <a:pPr algn="ctr"/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Joseph Umidi</a:t>
            </a:r>
          </a:p>
          <a:p>
            <a:pPr algn="ctr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489401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Definitions of coaching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708920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practicing the disciplines of believing in people in order to empower them to </a:t>
            </a:r>
            <a:r>
              <a:rPr lang="en-GB" sz="2800" dirty="0" smtClean="0"/>
              <a:t>change</a:t>
            </a: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Tony Stoltzfus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113728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Definitions of coaching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708920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unlocking a person’s potential to maximize their </a:t>
            </a:r>
            <a:r>
              <a:rPr lang="en-GB" sz="2800" dirty="0" smtClean="0"/>
              <a:t>growth</a:t>
            </a: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John Whitmore </a:t>
            </a:r>
          </a:p>
        </p:txBody>
      </p:sp>
    </p:spTree>
    <p:extLst>
      <p:ext uri="{BB962C8B-B14F-4D97-AF65-F5344CB8AC3E}">
        <p14:creationId xmlns:p14="http://schemas.microsoft.com/office/powerpoint/2010/main" val="1096357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Definitions of coaching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92896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about partnering with clients in a thought-provoking and creative process that inspires them to maximize their personal and professional </a:t>
            </a:r>
            <a:r>
              <a:rPr lang="en-GB" sz="2800" dirty="0" smtClean="0"/>
              <a:t>potential</a:t>
            </a: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 </a:t>
            </a:r>
          </a:p>
          <a:p>
            <a:pPr marL="0" indent="0" algn="ctr">
              <a:buNone/>
            </a:pPr>
            <a:r>
              <a:rPr lang="en-GB" sz="2800" dirty="0"/>
              <a:t>– ICF (International Coaching Federation)</a:t>
            </a:r>
          </a:p>
        </p:txBody>
      </p:sp>
    </p:spTree>
    <p:extLst>
      <p:ext uri="{BB962C8B-B14F-4D97-AF65-F5344CB8AC3E}">
        <p14:creationId xmlns:p14="http://schemas.microsoft.com/office/powerpoint/2010/main" val="2769292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Definitions of coaching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92896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the art and practice of guiding a person or group from where they are toward the greater competence and fulfilment that they </a:t>
            </a:r>
            <a:r>
              <a:rPr lang="en-GB" sz="2800" dirty="0" smtClean="0"/>
              <a:t>desire</a:t>
            </a: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Gary Collins </a:t>
            </a:r>
          </a:p>
        </p:txBody>
      </p:sp>
    </p:spTree>
    <p:extLst>
      <p:ext uri="{BB962C8B-B14F-4D97-AF65-F5344CB8AC3E}">
        <p14:creationId xmlns:p14="http://schemas.microsoft.com/office/powerpoint/2010/main" val="855088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Definitions of coaching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132856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a teaching, training or development process via which an individual is supported while achieving a specific personal or professional result or goal. The individual receiving coaching may be referred to as the client or </a:t>
            </a:r>
            <a:r>
              <a:rPr lang="en-GB" sz="2800" dirty="0" smtClean="0"/>
              <a:t>coachee</a:t>
            </a:r>
            <a:endParaRPr lang="en-GB" sz="2800" dirty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Wikipedia</a:t>
            </a:r>
          </a:p>
        </p:txBody>
      </p:sp>
    </p:spTree>
    <p:extLst>
      <p:ext uri="{BB962C8B-B14F-4D97-AF65-F5344CB8AC3E}">
        <p14:creationId xmlns:p14="http://schemas.microsoft.com/office/powerpoint/2010/main" val="844680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Definitions of coaching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59632" y="2564904"/>
            <a:ext cx="7025204" cy="3744415"/>
          </a:xfrm>
        </p:spPr>
        <p:txBody>
          <a:bodyPr>
            <a:normAutofit/>
          </a:bodyPr>
          <a:lstStyle/>
          <a:p>
            <a:pPr marL="44450" indent="0" algn="ctr">
              <a:buNone/>
            </a:pPr>
            <a:r>
              <a:rPr lang="en-ZA" sz="2800" dirty="0" smtClean="0"/>
              <a:t>Coaching </a:t>
            </a:r>
            <a:r>
              <a:rPr lang="en-ZA" sz="2800" dirty="0"/>
              <a:t>is a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</a:t>
            </a:r>
            <a:r>
              <a:rPr lang="en-ZA" sz="2800" dirty="0" smtClean="0"/>
              <a:t> between a coach and client where the coach facilitates a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en-ZA" sz="2800" dirty="0" smtClean="0"/>
              <a:t> of growth for the client and the coach gets some reward for doing this</a:t>
            </a:r>
          </a:p>
          <a:p>
            <a:pPr marL="44450" indent="0" algn="ctr">
              <a:buNone/>
            </a:pPr>
            <a:endParaRPr lang="en-ZA" sz="2800" dirty="0"/>
          </a:p>
          <a:p>
            <a:pPr marL="44450" indent="0" algn="ctr">
              <a:buNone/>
            </a:pPr>
            <a:r>
              <a:rPr lang="en-ZA" sz="2800" dirty="0" smtClean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1410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Relationship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648" y="1556792"/>
            <a:ext cx="8064896" cy="495029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Helping relationship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Non-judgmental relationship</a:t>
            </a:r>
            <a:endParaRPr lang="en-ZA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Relationship with a balance between unconditional acceptance and challenge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Relationship that creates a ‘good’ space for clients to get feedback on themselves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Relationship where self-awareness is facilitated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Relationship different than any other relationship</a:t>
            </a:r>
            <a:endParaRPr lang="en-ZA" sz="2800" dirty="0"/>
          </a:p>
          <a:p>
            <a:pPr marL="722313" indent="-677863"/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418480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648" y="1556792"/>
            <a:ext cx="8064896" cy="495029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(how) is not the content (what</a:t>
            </a:r>
            <a:r>
              <a:rPr lang="en-GB" sz="2800" dirty="0" smtClean="0"/>
              <a:t>)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Facilitated by the coach for the </a:t>
            </a:r>
            <a:r>
              <a:rPr lang="en-GB" sz="2800" dirty="0" smtClean="0"/>
              <a:t>client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helps with discovering identity and personal purpose for the release of </a:t>
            </a:r>
            <a:r>
              <a:rPr lang="en-GB" sz="2800" dirty="0" smtClean="0"/>
              <a:t>potential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makes the client </a:t>
            </a:r>
            <a:r>
              <a:rPr lang="en-GB" sz="2800" dirty="0" smtClean="0"/>
              <a:t>self-aware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empowers the client to solve previously unsolvable </a:t>
            </a:r>
            <a:r>
              <a:rPr lang="en-GB" sz="2800" dirty="0" smtClean="0"/>
              <a:t>challenges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develops perspective for the </a:t>
            </a:r>
            <a:r>
              <a:rPr lang="en-GB" sz="2800" dirty="0" smtClean="0"/>
              <a:t>client</a:t>
            </a:r>
            <a:endParaRPr lang="en-GB" sz="2800" dirty="0"/>
          </a:p>
          <a:p>
            <a:pPr marL="722313" indent="-677863"/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240201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Coaching &amp; Other people helping interventions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648" y="2276872"/>
            <a:ext cx="8064896" cy="423021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Coaching takes people from 0 to </a:t>
            </a:r>
            <a:r>
              <a:rPr lang="en-GB" sz="2800" dirty="0" smtClean="0"/>
              <a:t>10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Coaching focuses on present to </a:t>
            </a:r>
            <a:r>
              <a:rPr lang="en-GB" sz="2800" dirty="0" smtClean="0"/>
              <a:t>future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Coaching is based less on academic achievement and more on life </a:t>
            </a:r>
            <a:r>
              <a:rPr lang="en-GB" sz="2800" dirty="0" smtClean="0"/>
              <a:t>experience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54766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1146</TotalTime>
  <Words>358</Words>
  <Application>Microsoft Office PowerPoint</Application>
  <PresentationFormat>On-screen Show (4:3)</PresentationFormat>
  <Paragraphs>53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Courier New</vt:lpstr>
      <vt:lpstr>Wingdings 3</vt:lpstr>
      <vt:lpstr>Ion</vt:lpstr>
      <vt:lpstr>What is coaching?</vt:lpstr>
      <vt:lpstr>Definitions of coaching</vt:lpstr>
      <vt:lpstr>Definitions of coaching</vt:lpstr>
      <vt:lpstr>Definitions of coaching</vt:lpstr>
      <vt:lpstr>Definitions of coaching</vt:lpstr>
      <vt:lpstr>Definitions of coaching</vt:lpstr>
      <vt:lpstr>Definitions of coaching</vt:lpstr>
      <vt:lpstr>Definitions of coaching</vt:lpstr>
      <vt:lpstr>Relationship</vt:lpstr>
      <vt:lpstr>Process</vt:lpstr>
      <vt:lpstr>Coaching &amp; Other people helping interventions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Coaching  session 1</dc:title>
  <dc:creator>Nico</dc:creator>
  <cp:lastModifiedBy>Nico Liebenberg</cp:lastModifiedBy>
  <cp:revision>95</cp:revision>
  <dcterms:created xsi:type="dcterms:W3CDTF">2012-01-22T20:43:52Z</dcterms:created>
  <dcterms:modified xsi:type="dcterms:W3CDTF">2015-11-29T10:53:43Z</dcterms:modified>
</cp:coreProperties>
</file>