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CD4F6-E7B8-4A10-A6FA-8D1D624B529D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B29D9-FB2A-4037-9CD4-E13777C152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7802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271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3632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323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8163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3628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4480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9828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8690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7139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69420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264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210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6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6156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344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267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7417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5024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994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149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4541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5050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0048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25827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50353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103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EFBE2B6-0E0A-48D2-95EA-3F3AB593E377}" type="datetimeFigureOut">
              <a:rPr lang="en-ZA" smtClean="0"/>
              <a:t>2015/12/04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04894-713A-4ED1-A2DB-930D1B7326D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9558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8825659" cy="3329581"/>
          </a:xfrm>
        </p:spPr>
        <p:txBody>
          <a:bodyPr/>
          <a:lstStyle/>
          <a:p>
            <a:r>
              <a:rPr lang="en-ZA" sz="5400" dirty="0" smtClean="0"/>
              <a:t>Meaningful Conversation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 smtClean="0"/>
              <a:t>Balance Life coach training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967633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Definition of coaching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618408" y="2234249"/>
            <a:ext cx="7025204" cy="3960439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44450" indent="0" algn="ctr">
              <a:buNone/>
            </a:pPr>
            <a:r>
              <a:rPr sz="2800" dirty="0" smtClean="0">
                <a:solidFill>
                  <a:schemeClr val="tx1">
                    <a:lumMod val="65000"/>
                  </a:schemeClr>
                </a:solidFill>
              </a:rPr>
              <a:t>Coaching </a:t>
            </a:r>
            <a:r>
              <a:rPr sz="2800" dirty="0">
                <a:solidFill>
                  <a:schemeClr val="tx1">
                    <a:lumMod val="65000"/>
                  </a:schemeClr>
                </a:solidFill>
              </a:rPr>
              <a:t>is a mutually chosen helping relationship between a Coach and a Client where </a:t>
            </a:r>
            <a:r>
              <a:rPr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conversations </a:t>
            </a:r>
            <a:r>
              <a:rPr sz="2800" dirty="0">
                <a:solidFill>
                  <a:schemeClr val="tx1">
                    <a:lumMod val="65000"/>
                  </a:schemeClr>
                </a:solidFill>
              </a:rPr>
              <a:t>and people development tools are used to facilitate a process of becoming for both Client and Coach</a:t>
            </a:r>
          </a:p>
          <a:p>
            <a:pPr marL="44450" indent="0" algn="ctr">
              <a:buNone/>
            </a:pPr>
            <a:endParaRPr sz="2800" dirty="0">
              <a:solidFill>
                <a:schemeClr val="tx1">
                  <a:lumMod val="65000"/>
                </a:schemeClr>
              </a:solidFill>
            </a:endParaRPr>
          </a:p>
          <a:p>
            <a:pPr marL="44450" indent="0" algn="ctr">
              <a:buNone/>
            </a:pPr>
            <a:r>
              <a:rPr sz="2800" dirty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20197351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953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077263" y="2708920"/>
            <a:ext cx="7660269" cy="2520280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sz="2800" dirty="0"/>
              <a:t>A type of communication and interaction characterized by being present, listening intentionally and creating a reflective space where the Coach through feedback, self-disclosure and revelation facilitates a process of becoming</a:t>
            </a:r>
          </a:p>
        </p:txBody>
      </p:sp>
    </p:spTree>
    <p:extLst>
      <p:ext uri="{BB962C8B-B14F-4D97-AF65-F5344CB8AC3E}">
        <p14:creationId xmlns:p14="http://schemas.microsoft.com/office/powerpoint/2010/main" val="8033195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953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858513" y="2476044"/>
            <a:ext cx="6097770" cy="2832555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Coach Leads The Process</a:t>
            </a:r>
          </a:p>
          <a:p>
            <a:pPr marL="0" indent="0" algn="ctr">
              <a:buNone/>
            </a:pPr>
            <a:r>
              <a:rPr sz="2800" dirty="0"/>
              <a:t>A type of interaction and communication primarily initiated, developed and maintained by the Coach</a:t>
            </a:r>
          </a:p>
        </p:txBody>
      </p:sp>
    </p:spTree>
    <p:extLst>
      <p:ext uri="{BB962C8B-B14F-4D97-AF65-F5344CB8AC3E}">
        <p14:creationId xmlns:p14="http://schemas.microsoft.com/office/powerpoint/2010/main" val="3669271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953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346029" y="2692399"/>
            <a:ext cx="7122737" cy="2761291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Client’s Engagement Is Central</a:t>
            </a:r>
          </a:p>
          <a:p>
            <a:pPr marL="0" indent="0" algn="ctr">
              <a:buNone/>
            </a:pPr>
            <a:r>
              <a:rPr sz="2800" dirty="0"/>
              <a:t>A type of interaction and communication where the Client willingly engages with the process of becoming</a:t>
            </a:r>
          </a:p>
        </p:txBody>
      </p:sp>
    </p:spTree>
    <p:extLst>
      <p:ext uri="{BB962C8B-B14F-4D97-AF65-F5344CB8AC3E}">
        <p14:creationId xmlns:p14="http://schemas.microsoft.com/office/powerpoint/2010/main" val="4273791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953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306998" y="2484429"/>
            <a:ext cx="7200800" cy="2880320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marL="0" indent="0" algn="ctr">
              <a:buNone/>
            </a:pPr>
            <a:r>
              <a:rPr sz="2800" dirty="0"/>
              <a:t>A type of interaction and communication where the Coach brackets and reserves her knowledge of good and evil in order to be wholly present with and available to the Client</a:t>
            </a:r>
          </a:p>
        </p:txBody>
      </p:sp>
    </p:spTree>
    <p:extLst>
      <p:ext uri="{BB962C8B-B14F-4D97-AF65-F5344CB8AC3E}">
        <p14:creationId xmlns:p14="http://schemas.microsoft.com/office/powerpoint/2010/main" val="250454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14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charRg st="14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charRg st="14" end="1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953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077263" y="2438399"/>
            <a:ext cx="7660269" cy="3108589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</a:p>
          <a:p>
            <a:pPr marL="0" indent="0" algn="ctr">
              <a:buNone/>
            </a:pPr>
            <a:r>
              <a:rPr sz="2800" dirty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by being present, </a:t>
            </a:r>
            <a:r>
              <a:rPr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  <a:r>
              <a:rPr sz="2800" dirty="0">
                <a:solidFill>
                  <a:schemeClr val="tx1">
                    <a:lumMod val="65000"/>
                  </a:schemeClr>
                </a:solidFill>
              </a:rPr>
              <a:t> and creating a reflective space where the Coach through feedback, self-disclosure and revelation facilitates a process of becoming</a:t>
            </a:r>
          </a:p>
        </p:txBody>
      </p:sp>
    </p:spTree>
    <p:extLst>
      <p:ext uri="{BB962C8B-B14F-4D97-AF65-F5344CB8AC3E}">
        <p14:creationId xmlns:p14="http://schemas.microsoft.com/office/powerpoint/2010/main" val="2445376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953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162085" y="2611430"/>
            <a:ext cx="7490626" cy="2880320"/>
          </a:xfrm>
          <a:prstGeom prst="rect">
            <a:avLst/>
          </a:prstGeom>
        </p:spPr>
        <p:txBody>
          <a:bodyPr>
            <a:no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 Intentionally</a:t>
            </a:r>
          </a:p>
          <a:p>
            <a:pPr marL="0" indent="0" algn="ctr">
              <a:buNone/>
            </a:pPr>
            <a:r>
              <a:rPr sz="2800" dirty="0"/>
              <a:t>A type of interaction and communication where the Coach listens with a focused attentiveness to the Client’s words as well as the deeper meaning of his words, the underlying intentions of his words</a:t>
            </a:r>
          </a:p>
        </p:txBody>
      </p:sp>
    </p:spTree>
    <p:extLst>
      <p:ext uri="{BB962C8B-B14F-4D97-AF65-F5344CB8AC3E}">
        <p14:creationId xmlns:p14="http://schemas.microsoft.com/office/powerpoint/2010/main" val="17248234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1" end="1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charRg st="21" end="17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charRg st="21" end="17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charRg st="21" end="1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953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077263" y="2276872"/>
            <a:ext cx="7660269" cy="3456384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A Reflective Space</a:t>
            </a:r>
          </a:p>
          <a:p>
            <a:pPr marL="0" indent="0" algn="ctr">
              <a:buNone/>
            </a:pPr>
            <a:r>
              <a:rPr sz="2800" dirty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by being present, listening intentionally and </a:t>
            </a:r>
            <a:r>
              <a:rPr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a reflective space</a:t>
            </a:r>
            <a:r>
              <a:rPr sz="2800" dirty="0">
                <a:solidFill>
                  <a:schemeClr val="tx1">
                    <a:lumMod val="65000"/>
                  </a:schemeClr>
                </a:solidFill>
              </a:rPr>
              <a:t> where the Coach through feedback, self-disclosure and revelation facilitates a process of becoming</a:t>
            </a:r>
          </a:p>
        </p:txBody>
      </p:sp>
    </p:spTree>
    <p:extLst>
      <p:ext uri="{BB962C8B-B14F-4D97-AF65-F5344CB8AC3E}">
        <p14:creationId xmlns:p14="http://schemas.microsoft.com/office/powerpoint/2010/main" val="3411146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9537" y="452718"/>
            <a:ext cx="7975723" cy="140053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Meaningful Conversations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2221279" y="2128665"/>
            <a:ext cx="7372237" cy="3816425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0" indent="0" algn="ctr">
              <a:buNone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A Reflective Space</a:t>
            </a:r>
          </a:p>
          <a:p>
            <a:pPr marL="0" indent="0" algn="ctr">
              <a:buNone/>
            </a:pPr>
            <a:r>
              <a:rPr sz="2800" dirty="0"/>
              <a:t>A type of interaction and communication where the Coach creates a non-judgmental, accepting and open space between herself and her Client. An inter-personal space where she freely allows her Client to populate it with any content he so desires</a:t>
            </a:r>
          </a:p>
        </p:txBody>
      </p:sp>
    </p:spTree>
    <p:extLst>
      <p:ext uri="{BB962C8B-B14F-4D97-AF65-F5344CB8AC3E}">
        <p14:creationId xmlns:p14="http://schemas.microsoft.com/office/powerpoint/2010/main" val="4554450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10">
      <a:dk1>
        <a:sysClr val="windowText" lastClr="000000"/>
      </a:dk1>
      <a:lt1>
        <a:sysClr val="window" lastClr="FFFFFF"/>
      </a:lt1>
      <a:dk2>
        <a:srgbClr val="3B495B"/>
      </a:dk2>
      <a:lt2>
        <a:srgbClr val="F2F2F2"/>
      </a:lt2>
      <a:accent1>
        <a:srgbClr val="ED7D31"/>
      </a:accent1>
      <a:accent2>
        <a:srgbClr val="ED7D31"/>
      </a:accent2>
      <a:accent3>
        <a:srgbClr val="595959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</TotalTime>
  <Words>326</Words>
  <Application>Microsoft Office PowerPoint</Application>
  <PresentationFormat>Widescreen</PresentationFormat>
  <Paragraphs>38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Meaningful Conversation</vt:lpstr>
      <vt:lpstr>Definition of coaching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Meaningful Conversation</dc:title>
  <dc:creator>Nico Liebenberg</dc:creator>
  <cp:lastModifiedBy>Nico Liebenberg</cp:lastModifiedBy>
  <cp:revision>3</cp:revision>
  <dcterms:created xsi:type="dcterms:W3CDTF">2015-12-04T10:26:04Z</dcterms:created>
  <dcterms:modified xsi:type="dcterms:W3CDTF">2015-12-04T10:59:46Z</dcterms:modified>
</cp:coreProperties>
</file>