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257" r:id="rId3"/>
    <p:sldId id="258" r:id="rId4"/>
    <p:sldId id="281" r:id="rId5"/>
    <p:sldId id="282" r:id="rId6"/>
    <p:sldId id="283" r:id="rId7"/>
    <p:sldId id="259" r:id="rId8"/>
    <p:sldId id="262" r:id="rId9"/>
    <p:sldId id="284" r:id="rId10"/>
    <p:sldId id="285" r:id="rId11"/>
    <p:sldId id="260" r:id="rId12"/>
    <p:sldId id="287" r:id="rId13"/>
    <p:sldId id="286" r:id="rId14"/>
    <p:sldId id="261" r:id="rId15"/>
    <p:sldId id="263" r:id="rId16"/>
    <p:sldId id="288" r:id="rId17"/>
    <p:sldId id="291" r:id="rId18"/>
    <p:sldId id="289" r:id="rId19"/>
    <p:sldId id="265" r:id="rId20"/>
    <p:sldId id="292" r:id="rId21"/>
    <p:sldId id="293" r:id="rId22"/>
    <p:sldId id="264" r:id="rId23"/>
    <p:sldId id="266" r:id="rId24"/>
    <p:sldId id="294" r:id="rId25"/>
    <p:sldId id="295" r:id="rId26"/>
    <p:sldId id="268" r:id="rId27"/>
    <p:sldId id="296" r:id="rId28"/>
    <p:sldId id="267" r:id="rId29"/>
    <p:sldId id="269" r:id="rId30"/>
    <p:sldId id="297" r:id="rId31"/>
    <p:sldId id="298" r:id="rId32"/>
    <p:sldId id="271" r:id="rId33"/>
    <p:sldId id="300" r:id="rId34"/>
    <p:sldId id="299" r:id="rId35"/>
    <p:sldId id="270" r:id="rId36"/>
    <p:sldId id="272" r:id="rId37"/>
    <p:sldId id="301" r:id="rId38"/>
    <p:sldId id="303" r:id="rId39"/>
    <p:sldId id="274" r:id="rId40"/>
    <p:sldId id="273" r:id="rId41"/>
    <p:sldId id="275" r:id="rId42"/>
    <p:sldId id="304" r:id="rId43"/>
    <p:sldId id="305" r:id="rId44"/>
    <p:sldId id="306" r:id="rId45"/>
    <p:sldId id="277" r:id="rId46"/>
    <p:sldId id="307" r:id="rId47"/>
    <p:sldId id="276" r:id="rId48"/>
    <p:sldId id="278" r:id="rId49"/>
    <p:sldId id="308" r:id="rId50"/>
    <p:sldId id="309" r:id="rId51"/>
    <p:sldId id="310" r:id="rId52"/>
    <p:sldId id="280" r:id="rId53"/>
    <p:sldId id="311" r:id="rId54"/>
    <p:sldId id="27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4BCB0-E12E-4DEF-8E2F-7EDF27D5AB56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F1F35-69A9-4D1F-BF2A-27BD3792EF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01968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17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18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20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21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23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24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25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26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27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29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39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41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42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43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44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45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46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48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49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50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51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52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F1F35-69A9-4D1F-BF2A-27BD3792EFE0}" type="slidenum">
              <a:rPr lang="en-ZA" smtClean="0"/>
              <a:t>53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5090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BA1DA0E-B077-4FD9-A41F-F82DCC14520F}" type="datetimeFigureOut">
              <a:rPr lang="en-ZA" smtClean="0"/>
              <a:t>2013-07-04</a:t>
            </a:fld>
            <a:endParaRPr lang="en-Z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605BB5-D81C-42BE-BED0-1BB9F9E46706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Multiple intelligences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sz="2800" dirty="0" smtClean="0"/>
              <a:t>PersonalityMax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2589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Background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The theory of </a:t>
            </a:r>
            <a:r>
              <a:rPr lang="en-ZA" dirty="0" smtClean="0"/>
              <a:t>Multiple Intelligences </a:t>
            </a:r>
            <a:r>
              <a:rPr lang="en-ZA" dirty="0"/>
              <a:t>suggests </a:t>
            </a:r>
            <a:r>
              <a:rPr lang="en-ZA" dirty="0" smtClean="0"/>
              <a:t>we </a:t>
            </a:r>
            <a:r>
              <a:rPr lang="en-ZA" dirty="0"/>
              <a:t>excel with different types of </a:t>
            </a:r>
            <a:r>
              <a:rPr lang="en-ZA" dirty="0" smtClean="0"/>
              <a:t>intelligence</a:t>
            </a:r>
          </a:p>
          <a:p>
            <a:r>
              <a:rPr lang="en-ZA" dirty="0" smtClean="0"/>
              <a:t>A person can be number smart, word smart, people smart or picture smart</a:t>
            </a:r>
          </a:p>
          <a:p>
            <a:r>
              <a:rPr lang="en-ZA" dirty="0" smtClean="0"/>
              <a:t>We have the following intelligences: Verbal/linguistic, Bodily/kinesthetic, Musical, Intrapersonal, Interpersonal and Naturalist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8135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Verbal/linguistic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/>
              <a:t>People with Linguistic intelligence love </a:t>
            </a:r>
            <a:r>
              <a:rPr lang="en-ZA" dirty="0" smtClean="0"/>
              <a:t>words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495867"/>
            <a:ext cx="3240360" cy="465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5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Verbal/linguistic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enjoy reading </a:t>
            </a:r>
            <a:r>
              <a:rPr lang="en-ZA" dirty="0" smtClean="0"/>
              <a:t>and writing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33193"/>
            <a:ext cx="2638790" cy="37697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61439"/>
            <a:ext cx="3234906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3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Verbal/linguistic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are </a:t>
            </a:r>
            <a:r>
              <a:rPr lang="en-ZA" dirty="0"/>
              <a:t>often gifted at learning </a:t>
            </a:r>
            <a:r>
              <a:rPr lang="en-ZA" dirty="0" smtClean="0"/>
              <a:t>languages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628800"/>
            <a:ext cx="3881887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680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Verbal/linguistic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like to teach others what they know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556792"/>
            <a:ext cx="2855343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283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Possible careers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rmAutofit lnSpcReduction="10000"/>
          </a:bodyPr>
          <a:lstStyle/>
          <a:p>
            <a:r>
              <a:rPr lang="en-ZA" dirty="0"/>
              <a:t>Copywriter</a:t>
            </a:r>
          </a:p>
          <a:p>
            <a:r>
              <a:rPr lang="en-ZA" dirty="0" smtClean="0"/>
              <a:t>Court </a:t>
            </a:r>
            <a:r>
              <a:rPr lang="en-ZA" dirty="0"/>
              <a:t>Reporter</a:t>
            </a:r>
          </a:p>
          <a:p>
            <a:r>
              <a:rPr lang="en-ZA" dirty="0" smtClean="0"/>
              <a:t>Editor</a:t>
            </a:r>
            <a:endParaRPr lang="en-ZA" dirty="0"/>
          </a:p>
          <a:p>
            <a:r>
              <a:rPr lang="en-ZA" dirty="0" smtClean="0"/>
              <a:t>Journalist</a:t>
            </a:r>
            <a:endParaRPr lang="en-ZA" dirty="0"/>
          </a:p>
          <a:p>
            <a:r>
              <a:rPr lang="en-ZA" dirty="0" smtClean="0"/>
              <a:t>Lecturer</a:t>
            </a:r>
            <a:endParaRPr lang="en-ZA" dirty="0"/>
          </a:p>
          <a:p>
            <a:r>
              <a:rPr lang="en-ZA" dirty="0" smtClean="0"/>
              <a:t>Broadcaster/Newscaster</a:t>
            </a:r>
            <a:endParaRPr lang="en-ZA" dirty="0"/>
          </a:p>
          <a:p>
            <a:r>
              <a:rPr lang="en-ZA" dirty="0" smtClean="0"/>
              <a:t>Speech </a:t>
            </a:r>
            <a:r>
              <a:rPr lang="en-ZA" dirty="0"/>
              <a:t>Pathologist</a:t>
            </a:r>
          </a:p>
          <a:p>
            <a:r>
              <a:rPr lang="en-ZA" dirty="0" smtClean="0"/>
              <a:t>Teacher</a:t>
            </a:r>
            <a:endParaRPr lang="en-ZA" dirty="0"/>
          </a:p>
          <a:p>
            <a:r>
              <a:rPr lang="en-ZA" dirty="0" smtClean="0"/>
              <a:t>Translator/Interpreter</a:t>
            </a:r>
            <a:endParaRPr lang="en-ZA" dirty="0"/>
          </a:p>
          <a:p>
            <a:r>
              <a:rPr lang="en-ZA" dirty="0" smtClean="0"/>
              <a:t>Writer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0420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Intrapersonal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/>
              <a:t>People with intrapersonal intelligence are </a:t>
            </a:r>
            <a:r>
              <a:rPr lang="en-ZA" dirty="0" smtClean="0"/>
              <a:t>good at understanding their </a:t>
            </a:r>
            <a:r>
              <a:rPr lang="en-ZA" dirty="0"/>
              <a:t>own </a:t>
            </a:r>
            <a:r>
              <a:rPr lang="en-ZA" dirty="0" smtClean="0"/>
              <a:t>feelings &amp; motivations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302" y="1628800"/>
            <a:ext cx="2156604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6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Intrapersonal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In general they are very intuitive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96" y="1595887"/>
            <a:ext cx="4313208" cy="366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7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Intrapersonal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learn independently and through </a:t>
            </a:r>
            <a:r>
              <a:rPr lang="en-ZA" dirty="0" smtClean="0"/>
              <a:t>reflection</a:t>
            </a:r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268760"/>
            <a:ext cx="1768415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18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Intrapersonal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Philosophy</a:t>
            </a:r>
            <a:r>
              <a:rPr lang="en-ZA" dirty="0"/>
              <a:t>, psychology and theology are often of interest to </a:t>
            </a:r>
            <a:r>
              <a:rPr lang="en-ZA" dirty="0" smtClean="0"/>
              <a:t>them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743198"/>
            <a:ext cx="5400600" cy="405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01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Intrapersonal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enjoy journaling because it </a:t>
            </a:r>
            <a:r>
              <a:rPr lang="en-ZA" dirty="0" smtClean="0"/>
              <a:t>helps them </a:t>
            </a:r>
            <a:r>
              <a:rPr lang="en-ZA" dirty="0"/>
              <a:t>learn about </a:t>
            </a:r>
            <a:r>
              <a:rPr lang="en-ZA" dirty="0" smtClean="0"/>
              <a:t>themselves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547" y="1556792"/>
            <a:ext cx="3234906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55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Intrapersonal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are also good at helping </a:t>
            </a:r>
            <a:r>
              <a:rPr lang="en-ZA" dirty="0" smtClean="0"/>
              <a:t>others understand themselves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800225"/>
            <a:ext cx="45720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94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Possible careers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rmAutofit lnSpcReduction="10000"/>
          </a:bodyPr>
          <a:lstStyle/>
          <a:p>
            <a:r>
              <a:rPr lang="en-ZA" dirty="0"/>
              <a:t>Entrepreneur</a:t>
            </a:r>
          </a:p>
          <a:p>
            <a:r>
              <a:rPr lang="en-ZA" dirty="0" smtClean="0"/>
              <a:t>Farmer</a:t>
            </a:r>
            <a:endParaRPr lang="en-ZA" dirty="0"/>
          </a:p>
          <a:p>
            <a:r>
              <a:rPr lang="en-ZA" dirty="0" smtClean="0"/>
              <a:t>Historian</a:t>
            </a:r>
            <a:endParaRPr lang="en-ZA" dirty="0"/>
          </a:p>
          <a:p>
            <a:r>
              <a:rPr lang="en-ZA" dirty="0" smtClean="0"/>
              <a:t>Inventor</a:t>
            </a:r>
            <a:endParaRPr lang="en-ZA" dirty="0"/>
          </a:p>
          <a:p>
            <a:r>
              <a:rPr lang="en-ZA" dirty="0" smtClean="0"/>
              <a:t>Librarian</a:t>
            </a:r>
            <a:endParaRPr lang="en-ZA" dirty="0"/>
          </a:p>
          <a:p>
            <a:r>
              <a:rPr lang="en-ZA" dirty="0" smtClean="0"/>
              <a:t>Philosopher</a:t>
            </a:r>
            <a:endParaRPr lang="en-ZA" dirty="0"/>
          </a:p>
          <a:p>
            <a:r>
              <a:rPr lang="en-ZA" dirty="0" smtClean="0"/>
              <a:t>Psychologist</a:t>
            </a:r>
            <a:endParaRPr lang="en-ZA" dirty="0"/>
          </a:p>
          <a:p>
            <a:r>
              <a:rPr lang="en-ZA" dirty="0" smtClean="0"/>
              <a:t>Scientist</a:t>
            </a:r>
            <a:endParaRPr lang="en-ZA" dirty="0"/>
          </a:p>
          <a:p>
            <a:r>
              <a:rPr lang="en-ZA" dirty="0" smtClean="0"/>
              <a:t>Theologian</a:t>
            </a:r>
            <a:endParaRPr lang="en-ZA" dirty="0"/>
          </a:p>
          <a:p>
            <a:r>
              <a:rPr lang="en-ZA" dirty="0" smtClean="0"/>
              <a:t>Writer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939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Interpersonal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/>
              <a:t>People with Interpersonal intelligence thrive </a:t>
            </a:r>
            <a:r>
              <a:rPr lang="en-ZA" dirty="0" smtClean="0"/>
              <a:t>on </a:t>
            </a:r>
            <a:r>
              <a:rPr lang="en-ZA" dirty="0"/>
              <a:t>social </a:t>
            </a:r>
            <a:r>
              <a:rPr lang="en-ZA" dirty="0" smtClean="0"/>
              <a:t>interaction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628800"/>
            <a:ext cx="3588589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517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Interpersonal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are gifted at establishing rapport with strangers and make </a:t>
            </a:r>
            <a:r>
              <a:rPr lang="en-ZA" dirty="0" smtClean="0"/>
              <a:t>friends easily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844824"/>
            <a:ext cx="3450566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981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Interpersonal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are </a:t>
            </a:r>
            <a:r>
              <a:rPr lang="en-ZA" dirty="0" smtClean="0"/>
              <a:t>good </a:t>
            </a:r>
            <a:r>
              <a:rPr lang="en-ZA" dirty="0"/>
              <a:t>at </a:t>
            </a:r>
            <a:r>
              <a:rPr lang="en-ZA" dirty="0" smtClean="0"/>
              <a:t>‘reading’, </a:t>
            </a:r>
            <a:r>
              <a:rPr lang="en-ZA" dirty="0"/>
              <a:t>empathizing and </a:t>
            </a:r>
            <a:r>
              <a:rPr lang="en-ZA" dirty="0" smtClean="0"/>
              <a:t>understanding other people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00808"/>
            <a:ext cx="1925028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84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Interpersonal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work well with </a:t>
            </a:r>
            <a:r>
              <a:rPr lang="en-ZA" dirty="0" smtClean="0"/>
              <a:t>others and </a:t>
            </a:r>
            <a:r>
              <a:rPr lang="en-ZA" dirty="0"/>
              <a:t>often have many </a:t>
            </a:r>
            <a:r>
              <a:rPr lang="en-ZA" dirty="0" smtClean="0"/>
              <a:t>friends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204864"/>
            <a:ext cx="5468972" cy="273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51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Interpersonal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learn through interaction</a:t>
            </a:r>
            <a:r>
              <a:rPr lang="en-ZA" dirty="0"/>
              <a:t>, dialogue and lively </a:t>
            </a:r>
            <a:r>
              <a:rPr lang="en-ZA" dirty="0" smtClean="0"/>
              <a:t>discussions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484784"/>
            <a:ext cx="3278038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972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Interpersonal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In general they </a:t>
            </a:r>
            <a:r>
              <a:rPr lang="en-ZA" dirty="0"/>
              <a:t>are enthusiastic and </a:t>
            </a:r>
            <a:r>
              <a:rPr lang="en-ZA" dirty="0" smtClean="0"/>
              <a:t>lively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717" y="1272396"/>
            <a:ext cx="3450566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3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Interpersonal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Others </a:t>
            </a:r>
            <a:r>
              <a:rPr lang="en-ZA" dirty="0"/>
              <a:t>often seek them out for advice, help and </a:t>
            </a:r>
            <a:r>
              <a:rPr lang="en-ZA" dirty="0" smtClean="0"/>
              <a:t>comfort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674" y="1700808"/>
            <a:ext cx="3631721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17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Possible careers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rmAutofit lnSpcReduction="10000"/>
          </a:bodyPr>
          <a:lstStyle/>
          <a:p>
            <a:r>
              <a:rPr lang="en-ZA" dirty="0"/>
              <a:t>Clergy</a:t>
            </a:r>
          </a:p>
          <a:p>
            <a:r>
              <a:rPr lang="en-ZA" dirty="0" smtClean="0"/>
              <a:t>Counsellor/Life Coach</a:t>
            </a:r>
            <a:endParaRPr lang="en-ZA" dirty="0"/>
          </a:p>
          <a:p>
            <a:r>
              <a:rPr lang="en-ZA" dirty="0" smtClean="0"/>
              <a:t>Diplomat</a:t>
            </a:r>
            <a:endParaRPr lang="en-ZA" dirty="0"/>
          </a:p>
          <a:p>
            <a:r>
              <a:rPr lang="en-ZA" dirty="0" smtClean="0"/>
              <a:t>Politician</a:t>
            </a:r>
            <a:endParaRPr lang="en-ZA" dirty="0"/>
          </a:p>
          <a:p>
            <a:r>
              <a:rPr lang="en-ZA" dirty="0" smtClean="0"/>
              <a:t>Public </a:t>
            </a:r>
            <a:r>
              <a:rPr lang="en-ZA" dirty="0"/>
              <a:t>Relations</a:t>
            </a:r>
          </a:p>
          <a:p>
            <a:r>
              <a:rPr lang="en-ZA" dirty="0" smtClean="0"/>
              <a:t>Receptionist</a:t>
            </a:r>
            <a:endParaRPr lang="en-ZA" dirty="0"/>
          </a:p>
          <a:p>
            <a:r>
              <a:rPr lang="en-ZA" dirty="0" smtClean="0"/>
              <a:t>Sales Agent/Rep</a:t>
            </a:r>
            <a:endParaRPr lang="en-ZA" dirty="0"/>
          </a:p>
          <a:p>
            <a:r>
              <a:rPr lang="en-ZA" dirty="0" smtClean="0"/>
              <a:t>Social </a:t>
            </a:r>
            <a:r>
              <a:rPr lang="en-ZA" dirty="0"/>
              <a:t>Worker</a:t>
            </a:r>
          </a:p>
          <a:p>
            <a:r>
              <a:rPr lang="en-ZA" dirty="0" smtClean="0"/>
              <a:t>Manager/Supervisor</a:t>
            </a:r>
            <a:endParaRPr lang="en-ZA" dirty="0"/>
          </a:p>
          <a:p>
            <a:r>
              <a:rPr lang="en-ZA" dirty="0" smtClean="0"/>
              <a:t>Teacher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88470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Visual/spatial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/>
              <a:t>People with Visual/Spatial intelligence are very aware of </a:t>
            </a:r>
            <a:r>
              <a:rPr lang="en-ZA" dirty="0" smtClean="0"/>
              <a:t>their surroundings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18" y="1844824"/>
            <a:ext cx="3019245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3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Visual/spatial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have a </a:t>
            </a:r>
            <a:r>
              <a:rPr lang="en-ZA" dirty="0" smtClean="0"/>
              <a:t>keen sense </a:t>
            </a:r>
            <a:r>
              <a:rPr lang="en-ZA" dirty="0"/>
              <a:t>of direction and often enjoy </a:t>
            </a:r>
            <a:r>
              <a:rPr lang="en-ZA" dirty="0" smtClean="0"/>
              <a:t>maps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700808"/>
            <a:ext cx="263175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71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Visual/spatial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have a sharp sense </a:t>
            </a:r>
            <a:r>
              <a:rPr lang="en-ZA" dirty="0" smtClean="0"/>
              <a:t>of space</a:t>
            </a:r>
            <a:r>
              <a:rPr lang="en-ZA" dirty="0"/>
              <a:t>, </a:t>
            </a:r>
            <a:r>
              <a:rPr lang="en-ZA" dirty="0" smtClean="0"/>
              <a:t>distance, logistics </a:t>
            </a:r>
            <a:r>
              <a:rPr lang="en-ZA" dirty="0"/>
              <a:t>and </a:t>
            </a:r>
            <a:r>
              <a:rPr lang="en-ZA" dirty="0" smtClean="0"/>
              <a:t>measurement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019" y="1628800"/>
            <a:ext cx="3579962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6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Visual/spatial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learn </a:t>
            </a:r>
            <a:r>
              <a:rPr lang="en-ZA" dirty="0"/>
              <a:t>well through visual aids such </a:t>
            </a:r>
            <a:r>
              <a:rPr lang="en-ZA" dirty="0" smtClean="0"/>
              <a:t>as graphs</a:t>
            </a:r>
            <a:r>
              <a:rPr lang="en-ZA" dirty="0"/>
              <a:t>, </a:t>
            </a:r>
            <a:r>
              <a:rPr lang="en-ZA" dirty="0" smtClean="0"/>
              <a:t>diagrams</a:t>
            </a:r>
            <a:r>
              <a:rPr lang="en-ZA" dirty="0"/>
              <a:t>, </a:t>
            </a:r>
            <a:r>
              <a:rPr lang="en-ZA" dirty="0" smtClean="0"/>
              <a:t>pictures, photos </a:t>
            </a:r>
            <a:r>
              <a:rPr lang="en-ZA" dirty="0"/>
              <a:t>and colorful </a:t>
            </a:r>
            <a:r>
              <a:rPr lang="en-ZA" dirty="0" smtClean="0"/>
              <a:t>displays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332" y="1808729"/>
            <a:ext cx="5180940" cy="356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49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Visual/spatial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usually </a:t>
            </a:r>
            <a:r>
              <a:rPr lang="en-ZA" dirty="0" smtClean="0"/>
              <a:t>enjoy visual </a:t>
            </a:r>
            <a:r>
              <a:rPr lang="en-ZA" dirty="0"/>
              <a:t>arts such as drawing, painting and </a:t>
            </a:r>
            <a:r>
              <a:rPr lang="en-ZA" dirty="0" smtClean="0"/>
              <a:t>photography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80" y="1633774"/>
            <a:ext cx="4313208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7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Possible careers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rmAutofit lnSpcReduction="10000"/>
          </a:bodyPr>
          <a:lstStyle/>
          <a:p>
            <a:r>
              <a:rPr lang="en-ZA" dirty="0"/>
              <a:t>Architect</a:t>
            </a:r>
          </a:p>
          <a:p>
            <a:r>
              <a:rPr lang="en-ZA" dirty="0" smtClean="0"/>
              <a:t>Art </a:t>
            </a:r>
            <a:r>
              <a:rPr lang="en-ZA" dirty="0"/>
              <a:t>Director</a:t>
            </a:r>
          </a:p>
          <a:p>
            <a:r>
              <a:rPr lang="en-ZA" dirty="0" smtClean="0"/>
              <a:t>Artist</a:t>
            </a:r>
            <a:endParaRPr lang="en-ZA" dirty="0"/>
          </a:p>
          <a:p>
            <a:r>
              <a:rPr lang="en-ZA" dirty="0" smtClean="0"/>
              <a:t>Computer </a:t>
            </a:r>
            <a:r>
              <a:rPr lang="en-ZA" dirty="0"/>
              <a:t>Animator</a:t>
            </a:r>
          </a:p>
          <a:p>
            <a:r>
              <a:rPr lang="en-ZA" dirty="0" smtClean="0"/>
              <a:t>Fashion </a:t>
            </a:r>
            <a:r>
              <a:rPr lang="en-ZA" dirty="0"/>
              <a:t>Designer</a:t>
            </a:r>
          </a:p>
          <a:p>
            <a:r>
              <a:rPr lang="en-ZA" dirty="0" smtClean="0"/>
              <a:t>Graphic </a:t>
            </a:r>
            <a:r>
              <a:rPr lang="en-ZA" dirty="0"/>
              <a:t>Designer</a:t>
            </a:r>
          </a:p>
          <a:p>
            <a:r>
              <a:rPr lang="en-ZA" dirty="0" smtClean="0"/>
              <a:t>Interior </a:t>
            </a:r>
            <a:r>
              <a:rPr lang="en-ZA" dirty="0"/>
              <a:t>Decorator</a:t>
            </a:r>
          </a:p>
          <a:p>
            <a:r>
              <a:rPr lang="en-ZA" dirty="0" smtClean="0"/>
              <a:t>Photographer</a:t>
            </a:r>
            <a:endParaRPr lang="en-ZA" dirty="0"/>
          </a:p>
          <a:p>
            <a:r>
              <a:rPr lang="en-ZA" dirty="0" smtClean="0"/>
              <a:t>Video </a:t>
            </a:r>
            <a:r>
              <a:rPr lang="en-ZA" dirty="0"/>
              <a:t>Editor</a:t>
            </a:r>
          </a:p>
          <a:p>
            <a:r>
              <a:rPr lang="en-ZA" dirty="0" smtClean="0"/>
              <a:t>Web </a:t>
            </a:r>
            <a:r>
              <a:rPr lang="en-ZA" dirty="0"/>
              <a:t>Designer</a:t>
            </a:r>
          </a:p>
        </p:txBody>
      </p:sp>
    </p:spTree>
    <p:extLst>
      <p:ext uri="{BB962C8B-B14F-4D97-AF65-F5344CB8AC3E}">
        <p14:creationId xmlns:p14="http://schemas.microsoft.com/office/powerpoint/2010/main" val="2109580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Bodily/kinesthetic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/>
              <a:t>People with Kinesthetic intelligence learn through movement </a:t>
            </a:r>
            <a:r>
              <a:rPr lang="en-ZA" dirty="0" smtClean="0"/>
              <a:t>and experimentation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151" y="1988840"/>
            <a:ext cx="3493698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9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Bodily/kinesthetic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enjoy sports and activities that require </a:t>
            </a:r>
            <a:r>
              <a:rPr lang="en-ZA" dirty="0" smtClean="0"/>
              <a:t>physical exertion </a:t>
            </a:r>
            <a:r>
              <a:rPr lang="en-ZA" dirty="0"/>
              <a:t>and </a:t>
            </a:r>
            <a:r>
              <a:rPr lang="en-ZA" dirty="0" smtClean="0"/>
              <a:t>mastery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73" y="2317699"/>
            <a:ext cx="2701227" cy="2936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317699"/>
            <a:ext cx="3596764" cy="26975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124744"/>
            <a:ext cx="2277374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47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Bodily/kinesthetic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Some </a:t>
            </a:r>
            <a:r>
              <a:rPr lang="en-ZA" dirty="0"/>
              <a:t>Kinesthetic people enjoy the artistic </a:t>
            </a:r>
            <a:r>
              <a:rPr lang="en-ZA" dirty="0" smtClean="0"/>
              <a:t>side of </a:t>
            </a:r>
            <a:r>
              <a:rPr lang="en-ZA" dirty="0"/>
              <a:t>movement such as dance or any kind of creative </a:t>
            </a:r>
            <a:r>
              <a:rPr lang="en-ZA" dirty="0" smtClean="0"/>
              <a:t>movement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01" y="1903478"/>
            <a:ext cx="2587925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29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Bodily/kinesthetic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enjoy </a:t>
            </a:r>
            <a:r>
              <a:rPr lang="en-ZA" dirty="0"/>
              <a:t>building things and </a:t>
            </a:r>
            <a:r>
              <a:rPr lang="en-ZA" dirty="0" smtClean="0"/>
              <a:t>figuring out </a:t>
            </a:r>
            <a:r>
              <a:rPr lang="en-ZA" dirty="0"/>
              <a:t>how things </a:t>
            </a:r>
            <a:r>
              <a:rPr lang="en-ZA" dirty="0" smtClean="0"/>
              <a:t>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204864"/>
            <a:ext cx="5552126" cy="373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633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Bodily/kinesthetic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have excellent motor skills and </a:t>
            </a:r>
            <a:r>
              <a:rPr lang="en-ZA" dirty="0" smtClean="0"/>
              <a:t>coordination (ball sense)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700808"/>
            <a:ext cx="2587925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35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Bodily/kinesthetic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are </a:t>
            </a:r>
            <a:r>
              <a:rPr lang="en-ZA" dirty="0" smtClean="0"/>
              <a:t>very physical </a:t>
            </a:r>
            <a:r>
              <a:rPr lang="en-ZA" dirty="0"/>
              <a:t>and are keenly aware of their bodies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16832"/>
            <a:ext cx="5377409" cy="336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78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Possible careers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Autofit/>
          </a:bodyPr>
          <a:lstStyle/>
          <a:p>
            <a:r>
              <a:rPr lang="en-ZA" dirty="0"/>
              <a:t>Actor/Actress</a:t>
            </a:r>
          </a:p>
          <a:p>
            <a:r>
              <a:rPr lang="en-ZA" dirty="0" smtClean="0"/>
              <a:t>Athlete</a:t>
            </a:r>
            <a:endParaRPr lang="en-ZA" dirty="0"/>
          </a:p>
          <a:p>
            <a:r>
              <a:rPr lang="en-ZA" dirty="0" smtClean="0"/>
              <a:t>Carpenter</a:t>
            </a:r>
            <a:endParaRPr lang="en-ZA" dirty="0"/>
          </a:p>
          <a:p>
            <a:r>
              <a:rPr lang="en-ZA" dirty="0" smtClean="0"/>
              <a:t>Construction </a:t>
            </a:r>
            <a:r>
              <a:rPr lang="en-ZA" dirty="0"/>
              <a:t>Worker</a:t>
            </a:r>
          </a:p>
          <a:p>
            <a:r>
              <a:rPr lang="en-ZA" dirty="0" smtClean="0"/>
              <a:t>Farmer/</a:t>
            </a:r>
            <a:r>
              <a:rPr lang="en-ZA" dirty="0"/>
              <a:t>Park Ranger</a:t>
            </a:r>
          </a:p>
          <a:p>
            <a:r>
              <a:rPr lang="en-ZA" dirty="0" smtClean="0"/>
              <a:t>Fire-fighter</a:t>
            </a:r>
            <a:endParaRPr lang="en-ZA" dirty="0"/>
          </a:p>
          <a:p>
            <a:r>
              <a:rPr lang="en-ZA" dirty="0" smtClean="0"/>
              <a:t>Mechanic</a:t>
            </a:r>
            <a:endParaRPr lang="en-ZA" dirty="0"/>
          </a:p>
          <a:p>
            <a:r>
              <a:rPr lang="en-ZA" dirty="0" smtClean="0"/>
              <a:t>Paramedic</a:t>
            </a:r>
            <a:endParaRPr lang="en-ZA" dirty="0"/>
          </a:p>
          <a:p>
            <a:r>
              <a:rPr lang="en-ZA" dirty="0" smtClean="0"/>
              <a:t>Physiotherapist</a:t>
            </a:r>
          </a:p>
          <a:p>
            <a:r>
              <a:rPr lang="en-ZA" dirty="0" smtClean="0"/>
              <a:t>Occupational </a:t>
            </a:r>
            <a:r>
              <a:rPr lang="en-ZA" dirty="0"/>
              <a:t>Therapist</a:t>
            </a:r>
          </a:p>
        </p:txBody>
      </p:sp>
    </p:spTree>
    <p:extLst>
      <p:ext uri="{BB962C8B-B14F-4D97-AF65-F5344CB8AC3E}">
        <p14:creationId xmlns:p14="http://schemas.microsoft.com/office/powerpoint/2010/main" val="1180465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Musical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/>
              <a:t>People with Musical intelligence recognize sounds and tones with </a:t>
            </a:r>
            <a:r>
              <a:rPr lang="en-ZA" dirty="0" smtClean="0"/>
              <a:t>ease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242" y="1988840"/>
            <a:ext cx="4313208" cy="400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Musical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appreciate music and </a:t>
            </a:r>
            <a:r>
              <a:rPr lang="en-ZA" dirty="0" smtClean="0"/>
              <a:t>rhythm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00808"/>
            <a:ext cx="3597215" cy="43132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44824"/>
            <a:ext cx="3049519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35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Musical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have a "good ear" for </a:t>
            </a:r>
            <a:r>
              <a:rPr lang="en-ZA" dirty="0" smtClean="0"/>
              <a:t>music and </a:t>
            </a:r>
            <a:r>
              <a:rPr lang="en-ZA" dirty="0"/>
              <a:t>can easily learn songs and </a:t>
            </a:r>
            <a:r>
              <a:rPr lang="en-ZA" dirty="0" smtClean="0"/>
              <a:t>melodies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84784"/>
            <a:ext cx="3881887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05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Musical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Some are </a:t>
            </a:r>
            <a:r>
              <a:rPr lang="en-ZA" dirty="0"/>
              <a:t>especially gifted at composing</a:t>
            </a:r>
            <a:r>
              <a:rPr lang="en-ZA" dirty="0" smtClean="0"/>
              <a:t>, singing </a:t>
            </a:r>
            <a:r>
              <a:rPr lang="en-ZA" dirty="0"/>
              <a:t>or playing an </a:t>
            </a:r>
            <a:r>
              <a:rPr lang="en-ZA" dirty="0" smtClean="0"/>
              <a:t>instrument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060848"/>
            <a:ext cx="4313208" cy="401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029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Possible careers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Autofit/>
          </a:bodyPr>
          <a:lstStyle/>
          <a:p>
            <a:r>
              <a:rPr lang="en-ZA" dirty="0"/>
              <a:t>Choir Director</a:t>
            </a:r>
          </a:p>
          <a:p>
            <a:r>
              <a:rPr lang="en-ZA" dirty="0" smtClean="0"/>
              <a:t>Composer</a:t>
            </a:r>
            <a:endParaRPr lang="en-ZA" dirty="0"/>
          </a:p>
          <a:p>
            <a:r>
              <a:rPr lang="en-ZA" dirty="0" smtClean="0"/>
              <a:t>Conductor</a:t>
            </a:r>
            <a:endParaRPr lang="en-ZA" dirty="0"/>
          </a:p>
          <a:p>
            <a:r>
              <a:rPr lang="en-ZA" dirty="0" smtClean="0"/>
              <a:t>Disc </a:t>
            </a:r>
            <a:r>
              <a:rPr lang="en-ZA" dirty="0"/>
              <a:t>Jockey</a:t>
            </a:r>
          </a:p>
          <a:p>
            <a:r>
              <a:rPr lang="en-ZA" dirty="0" smtClean="0"/>
              <a:t>Music </a:t>
            </a:r>
            <a:r>
              <a:rPr lang="en-ZA" dirty="0"/>
              <a:t>Teacher</a:t>
            </a:r>
          </a:p>
          <a:p>
            <a:r>
              <a:rPr lang="en-ZA" dirty="0" smtClean="0"/>
              <a:t>Musician</a:t>
            </a:r>
            <a:endParaRPr lang="en-ZA" dirty="0"/>
          </a:p>
          <a:p>
            <a:r>
              <a:rPr lang="en-ZA" dirty="0" smtClean="0"/>
              <a:t>Record </a:t>
            </a:r>
            <a:r>
              <a:rPr lang="en-ZA" dirty="0"/>
              <a:t>Producer</a:t>
            </a:r>
          </a:p>
          <a:p>
            <a:r>
              <a:rPr lang="en-ZA" dirty="0" smtClean="0"/>
              <a:t>Singer</a:t>
            </a:r>
            <a:endParaRPr lang="en-ZA" dirty="0"/>
          </a:p>
          <a:p>
            <a:r>
              <a:rPr lang="en-ZA" dirty="0" smtClean="0"/>
              <a:t>Songwriter</a:t>
            </a:r>
            <a:endParaRPr lang="en-ZA" dirty="0"/>
          </a:p>
          <a:p>
            <a:r>
              <a:rPr lang="en-ZA" dirty="0" smtClean="0"/>
              <a:t>Sound Engineer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95286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Naturalist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/>
              <a:t>People with Naturalist intelligence have a sensitivity to </a:t>
            </a:r>
            <a:r>
              <a:rPr lang="en-ZA" dirty="0" smtClean="0"/>
              <a:t>and appreciation </a:t>
            </a:r>
            <a:r>
              <a:rPr lang="en-ZA" dirty="0"/>
              <a:t>for </a:t>
            </a:r>
            <a:r>
              <a:rPr lang="en-ZA" dirty="0" smtClean="0"/>
              <a:t>nature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46564"/>
            <a:ext cx="3318387" cy="509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930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Naturalist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 </a:t>
            </a:r>
            <a:r>
              <a:rPr lang="en-ZA" dirty="0"/>
              <a:t>Naturalist intelligence focuses on </a:t>
            </a:r>
            <a:r>
              <a:rPr lang="en-ZA" dirty="0" smtClean="0"/>
              <a:t>how people </a:t>
            </a:r>
            <a:r>
              <a:rPr lang="en-ZA" dirty="0"/>
              <a:t>relate to their natural </a:t>
            </a:r>
            <a:r>
              <a:rPr lang="en-ZA" dirty="0" smtClean="0"/>
              <a:t>surroundings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84784"/>
            <a:ext cx="3355675" cy="43132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250924"/>
            <a:ext cx="2688810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208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Naturalist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Naturalists </a:t>
            </a:r>
            <a:r>
              <a:rPr lang="en-ZA" dirty="0"/>
              <a:t>have a </a:t>
            </a:r>
            <a:r>
              <a:rPr lang="en-ZA" dirty="0" smtClean="0"/>
              <a:t>special ability </a:t>
            </a:r>
            <a:r>
              <a:rPr lang="en-ZA" dirty="0"/>
              <a:t>to grow plants, vegetables and </a:t>
            </a:r>
            <a:r>
              <a:rPr lang="en-ZA" dirty="0" smtClean="0"/>
              <a:t>fruit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44824"/>
            <a:ext cx="5628117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76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Naturalist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have an affinity </a:t>
            </a:r>
            <a:r>
              <a:rPr lang="en-ZA" dirty="0" smtClean="0"/>
              <a:t>for animals </a:t>
            </a:r>
            <a:r>
              <a:rPr lang="en-ZA" dirty="0"/>
              <a:t>and are good at training and understanding </a:t>
            </a:r>
            <a:r>
              <a:rPr lang="en-ZA" dirty="0" smtClean="0"/>
              <a:t>them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548" y="1772816"/>
            <a:ext cx="2872596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85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Naturalist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are aware </a:t>
            </a:r>
            <a:r>
              <a:rPr lang="en-ZA" dirty="0" smtClean="0"/>
              <a:t>of and </a:t>
            </a:r>
            <a:r>
              <a:rPr lang="en-ZA" dirty="0"/>
              <a:t>intrigued by weather </a:t>
            </a:r>
            <a:r>
              <a:rPr lang="en-ZA" dirty="0" smtClean="0"/>
              <a:t>phenomena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956472"/>
            <a:ext cx="1822718" cy="26570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0800" y="2387323"/>
            <a:ext cx="1618075" cy="330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26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Naturalist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Naturalists </a:t>
            </a:r>
            <a:r>
              <a:rPr lang="en-ZA" dirty="0"/>
              <a:t>love to walk, climb, camp and </a:t>
            </a:r>
            <a:r>
              <a:rPr lang="en-ZA" dirty="0" smtClean="0"/>
              <a:t>hike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628800"/>
            <a:ext cx="5859294" cy="393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67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Possible careers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Autofit/>
          </a:bodyPr>
          <a:lstStyle/>
          <a:p>
            <a:r>
              <a:rPr lang="en-ZA" dirty="0"/>
              <a:t>Animal Trainer</a:t>
            </a:r>
          </a:p>
          <a:p>
            <a:r>
              <a:rPr lang="en-ZA" dirty="0" smtClean="0"/>
              <a:t>Breeder</a:t>
            </a:r>
            <a:endParaRPr lang="en-ZA" dirty="0"/>
          </a:p>
          <a:p>
            <a:r>
              <a:rPr lang="en-ZA" dirty="0" smtClean="0"/>
              <a:t>Farmer</a:t>
            </a:r>
            <a:endParaRPr lang="en-ZA" dirty="0"/>
          </a:p>
          <a:p>
            <a:r>
              <a:rPr lang="en-ZA" dirty="0" smtClean="0"/>
              <a:t>Park </a:t>
            </a:r>
            <a:r>
              <a:rPr lang="en-ZA" dirty="0"/>
              <a:t>Ranger</a:t>
            </a:r>
          </a:p>
          <a:p>
            <a:r>
              <a:rPr lang="en-ZA" dirty="0" smtClean="0"/>
              <a:t>Geologist</a:t>
            </a:r>
            <a:endParaRPr lang="en-ZA" dirty="0"/>
          </a:p>
          <a:p>
            <a:r>
              <a:rPr lang="en-ZA" dirty="0" smtClean="0"/>
              <a:t>Horticulturist</a:t>
            </a:r>
            <a:endParaRPr lang="en-ZA" dirty="0"/>
          </a:p>
          <a:p>
            <a:r>
              <a:rPr lang="en-ZA" dirty="0" smtClean="0"/>
              <a:t>Landscaper</a:t>
            </a:r>
            <a:endParaRPr lang="en-ZA" dirty="0"/>
          </a:p>
          <a:p>
            <a:r>
              <a:rPr lang="en-ZA" dirty="0" smtClean="0"/>
              <a:t>Marine </a:t>
            </a:r>
            <a:r>
              <a:rPr lang="en-ZA" dirty="0"/>
              <a:t>Biologist</a:t>
            </a:r>
          </a:p>
          <a:p>
            <a:r>
              <a:rPr lang="en-ZA" dirty="0" smtClean="0"/>
              <a:t>Veterinarian</a:t>
            </a:r>
            <a:endParaRPr lang="en-ZA" dirty="0"/>
          </a:p>
          <a:p>
            <a:r>
              <a:rPr lang="en-ZA" dirty="0" smtClean="0"/>
              <a:t>Zookeeper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799032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Logical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/>
              <a:t>People with Logical intelligence process information through logic </a:t>
            </a:r>
            <a:r>
              <a:rPr lang="en-ZA" dirty="0" smtClean="0"/>
              <a:t>and reason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916832"/>
            <a:ext cx="5036924" cy="375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5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Logical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are attracted to investigation by means of </a:t>
            </a:r>
            <a:r>
              <a:rPr lang="en-ZA" dirty="0" smtClean="0"/>
              <a:t>scientific methods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556792"/>
            <a:ext cx="3174521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904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Logical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do well with quantitative methods that rely on </a:t>
            </a:r>
            <a:r>
              <a:rPr lang="en-ZA" dirty="0" smtClean="0"/>
              <a:t>the researcher's </a:t>
            </a:r>
            <a:r>
              <a:rPr lang="en-ZA" dirty="0"/>
              <a:t>ability to observe and reach a verifiable </a:t>
            </a:r>
            <a:r>
              <a:rPr lang="en-ZA" dirty="0" smtClean="0"/>
              <a:t>conclusion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060848"/>
            <a:ext cx="4313208" cy="43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07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Logical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trust hard facts and numerical </a:t>
            </a:r>
            <a:r>
              <a:rPr lang="en-ZA" dirty="0" smtClean="0"/>
              <a:t>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304532"/>
            <a:ext cx="4313208" cy="4313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427833">
            <a:off x="4204625" y="2677362"/>
            <a:ext cx="9108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dirty="0" smtClean="0"/>
              <a:t>1+1=2</a:t>
            </a:r>
          </a:p>
          <a:p>
            <a:r>
              <a:rPr lang="en-ZA" sz="1600" dirty="0" smtClean="0"/>
              <a:t>2+2=4</a:t>
            </a:r>
          </a:p>
          <a:p>
            <a:r>
              <a:rPr lang="en-ZA" sz="1600" dirty="0" smtClean="0"/>
              <a:t>3+3=6</a:t>
            </a:r>
          </a:p>
          <a:p>
            <a:r>
              <a:rPr lang="en-ZA" sz="1600" dirty="0" smtClean="0"/>
              <a:t>4+4=8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35238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Logical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They </a:t>
            </a:r>
            <a:r>
              <a:rPr lang="en-ZA" dirty="0"/>
              <a:t>seek accuracy </a:t>
            </a:r>
            <a:r>
              <a:rPr lang="en-ZA" dirty="0" smtClean="0"/>
              <a:t>and precision </a:t>
            </a:r>
            <a:r>
              <a:rPr lang="en-ZA" dirty="0"/>
              <a:t>in their learning and </a:t>
            </a:r>
            <a:r>
              <a:rPr lang="en-ZA" dirty="0" smtClean="0"/>
              <a:t>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88840"/>
            <a:ext cx="6552728" cy="33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21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Logical intelligence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dirty="0" smtClean="0"/>
              <a:t>Logical </a:t>
            </a:r>
            <a:r>
              <a:rPr lang="en-ZA" dirty="0"/>
              <a:t>Intelligence thrives on mathematical models</a:t>
            </a:r>
            <a:r>
              <a:rPr lang="en-ZA" dirty="0" smtClean="0"/>
              <a:t>, measurements</a:t>
            </a:r>
            <a:r>
              <a:rPr lang="en-ZA" dirty="0"/>
              <a:t>, abstractions and complex calculations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242" y="2132856"/>
            <a:ext cx="3668772" cy="366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05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Possible careers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Autofit/>
          </a:bodyPr>
          <a:lstStyle/>
          <a:p>
            <a:r>
              <a:rPr lang="en-ZA" dirty="0"/>
              <a:t>Accountant</a:t>
            </a:r>
          </a:p>
          <a:p>
            <a:r>
              <a:rPr lang="en-ZA" dirty="0" smtClean="0"/>
              <a:t>Computer </a:t>
            </a:r>
            <a:r>
              <a:rPr lang="en-ZA" dirty="0"/>
              <a:t>Programmer</a:t>
            </a:r>
          </a:p>
          <a:p>
            <a:r>
              <a:rPr lang="en-ZA" dirty="0" smtClean="0"/>
              <a:t>Engineer</a:t>
            </a:r>
            <a:endParaRPr lang="en-ZA" dirty="0"/>
          </a:p>
          <a:p>
            <a:r>
              <a:rPr lang="en-ZA" dirty="0" smtClean="0"/>
              <a:t>Financial </a:t>
            </a:r>
            <a:r>
              <a:rPr lang="en-ZA" dirty="0"/>
              <a:t>Planner</a:t>
            </a:r>
          </a:p>
          <a:p>
            <a:r>
              <a:rPr lang="en-ZA" dirty="0" smtClean="0"/>
              <a:t>Lawyer/Attorney</a:t>
            </a:r>
            <a:endParaRPr lang="en-ZA" dirty="0"/>
          </a:p>
          <a:p>
            <a:r>
              <a:rPr lang="en-ZA" dirty="0" smtClean="0"/>
              <a:t>Mathematician</a:t>
            </a:r>
            <a:endParaRPr lang="en-ZA" dirty="0"/>
          </a:p>
          <a:p>
            <a:r>
              <a:rPr lang="en-ZA" dirty="0" smtClean="0"/>
              <a:t>Medical </a:t>
            </a:r>
            <a:r>
              <a:rPr lang="en-ZA" dirty="0"/>
              <a:t>Doctor</a:t>
            </a:r>
          </a:p>
          <a:p>
            <a:r>
              <a:rPr lang="en-ZA" dirty="0" smtClean="0"/>
              <a:t>Military </a:t>
            </a:r>
            <a:r>
              <a:rPr lang="en-ZA" dirty="0"/>
              <a:t>Officer</a:t>
            </a:r>
          </a:p>
          <a:p>
            <a:r>
              <a:rPr lang="en-ZA" dirty="0" smtClean="0"/>
              <a:t>Scientist</a:t>
            </a:r>
            <a:endParaRPr lang="en-ZA" dirty="0"/>
          </a:p>
          <a:p>
            <a:r>
              <a:rPr lang="en-ZA" dirty="0" smtClean="0"/>
              <a:t>Technical </a:t>
            </a:r>
            <a:r>
              <a:rPr lang="en-ZA" dirty="0"/>
              <a:t>Writer</a:t>
            </a:r>
          </a:p>
        </p:txBody>
      </p:sp>
    </p:spTree>
    <p:extLst>
      <p:ext uri="{BB962C8B-B14F-4D97-AF65-F5344CB8AC3E}">
        <p14:creationId xmlns:p14="http://schemas.microsoft.com/office/powerpoint/2010/main" val="3339568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546</TotalTime>
  <Words>775</Words>
  <Application>Microsoft Office PowerPoint</Application>
  <PresentationFormat>On-screen Show (4:3)</PresentationFormat>
  <Paragraphs>230</Paragraphs>
  <Slides>54</Slides>
  <Notes>44</Notes>
  <HiddenSlides>44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Aspect</vt:lpstr>
      <vt:lpstr>Multiple intelligences</vt:lpstr>
      <vt:lpstr>Background</vt:lpstr>
      <vt:lpstr>Verbal/linguistic intelligence</vt:lpstr>
      <vt:lpstr>Verbal/linguistic intelligence</vt:lpstr>
      <vt:lpstr>Verbal/linguistic intelligence</vt:lpstr>
      <vt:lpstr>Verbal/linguistic intelligence</vt:lpstr>
      <vt:lpstr>Possible careers</vt:lpstr>
      <vt:lpstr>Intrapersonal intelligence</vt:lpstr>
      <vt:lpstr>Intrapersonal intelligence</vt:lpstr>
      <vt:lpstr>Intrapersonal intelligence</vt:lpstr>
      <vt:lpstr>Intrapersonal intelligence</vt:lpstr>
      <vt:lpstr>Intrapersonal intelligence</vt:lpstr>
      <vt:lpstr>Intrapersonal intelligence</vt:lpstr>
      <vt:lpstr>Possible careers</vt:lpstr>
      <vt:lpstr>Interpersonal intelligence</vt:lpstr>
      <vt:lpstr>Interpersonal intelligence</vt:lpstr>
      <vt:lpstr>Interpersonal intelligence</vt:lpstr>
      <vt:lpstr>Interpersonal intelligence</vt:lpstr>
      <vt:lpstr>Interpersonal intelligence</vt:lpstr>
      <vt:lpstr>Interpersonal intelligence</vt:lpstr>
      <vt:lpstr>Interpersonal intelligence</vt:lpstr>
      <vt:lpstr>Possible careers</vt:lpstr>
      <vt:lpstr>Visual/spatial intelligence</vt:lpstr>
      <vt:lpstr>Visual/spatial intelligence</vt:lpstr>
      <vt:lpstr>Visual/spatial intelligence</vt:lpstr>
      <vt:lpstr>Visual/spatial intelligence</vt:lpstr>
      <vt:lpstr>Visual/spatial intelligence</vt:lpstr>
      <vt:lpstr>Possible careers</vt:lpstr>
      <vt:lpstr>Bodily/kinesthetic intelligence</vt:lpstr>
      <vt:lpstr>Bodily/kinesthetic intelligence</vt:lpstr>
      <vt:lpstr>Bodily/kinesthetic intelligence</vt:lpstr>
      <vt:lpstr>Bodily/kinesthetic intelligence</vt:lpstr>
      <vt:lpstr>Bodily/kinesthetic intelligence</vt:lpstr>
      <vt:lpstr>Bodily/kinesthetic intelligence</vt:lpstr>
      <vt:lpstr>Possible careers</vt:lpstr>
      <vt:lpstr>Musical intelligence</vt:lpstr>
      <vt:lpstr>Musical intelligence</vt:lpstr>
      <vt:lpstr>Musical intelligence</vt:lpstr>
      <vt:lpstr>Musical intelligence</vt:lpstr>
      <vt:lpstr>Possible careers</vt:lpstr>
      <vt:lpstr>Naturalist intelligence</vt:lpstr>
      <vt:lpstr>Naturalist intelligence</vt:lpstr>
      <vt:lpstr>Naturalist intelligence</vt:lpstr>
      <vt:lpstr>Naturalist intelligence</vt:lpstr>
      <vt:lpstr>Naturalist intelligence</vt:lpstr>
      <vt:lpstr>Naturalist intelligence</vt:lpstr>
      <vt:lpstr>Possible careers</vt:lpstr>
      <vt:lpstr>Logical intelligence</vt:lpstr>
      <vt:lpstr>Logical intelligence</vt:lpstr>
      <vt:lpstr>Logical intelligence</vt:lpstr>
      <vt:lpstr>Logical intelligence</vt:lpstr>
      <vt:lpstr>Logical intelligence</vt:lpstr>
      <vt:lpstr>Logical intelligence</vt:lpstr>
      <vt:lpstr>Possible careers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intelligences</dc:title>
  <dc:creator>Nico</dc:creator>
  <cp:lastModifiedBy>Nico Liebenberg</cp:lastModifiedBy>
  <cp:revision>39</cp:revision>
  <dcterms:created xsi:type="dcterms:W3CDTF">2012-10-16T08:11:05Z</dcterms:created>
  <dcterms:modified xsi:type="dcterms:W3CDTF">2013-07-04T11:02:38Z</dcterms:modified>
</cp:coreProperties>
</file>