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1"/>
  </p:sldMasterIdLst>
  <p:notesMasterIdLst>
    <p:notesMasterId r:id="rId22"/>
  </p:notesMasterIdLst>
  <p:handoutMasterIdLst>
    <p:handoutMasterId r:id="rId23"/>
  </p:handoutMasterIdLst>
  <p:sldIdLst>
    <p:sldId id="445" r:id="rId2"/>
    <p:sldId id="1121" r:id="rId3"/>
    <p:sldId id="1140" r:id="rId4"/>
    <p:sldId id="1144" r:id="rId5"/>
    <p:sldId id="1145" r:id="rId6"/>
    <p:sldId id="1147" r:id="rId7"/>
    <p:sldId id="1148" r:id="rId8"/>
    <p:sldId id="1149" r:id="rId9"/>
    <p:sldId id="1150" r:id="rId10"/>
    <p:sldId id="1122" r:id="rId11"/>
    <p:sldId id="1143" r:id="rId12"/>
    <p:sldId id="1151" r:id="rId13"/>
    <p:sldId id="1152" r:id="rId14"/>
    <p:sldId id="1123" r:id="rId15"/>
    <p:sldId id="1153" r:id="rId16"/>
    <p:sldId id="1155" r:id="rId17"/>
    <p:sldId id="1156" r:id="rId18"/>
    <p:sldId id="1157" r:id="rId19"/>
    <p:sldId id="1158" r:id="rId20"/>
    <p:sldId id="1159" r:id="rId21"/>
  </p:sldIdLst>
  <p:sldSz cx="12192000" cy="6858000"/>
  <p:notesSz cx="6858000" cy="9945688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8" autoAdjust="0"/>
    <p:restoredTop sz="94712" autoAdjust="0"/>
  </p:normalViewPr>
  <p:slideViewPr>
    <p:cSldViewPr>
      <p:cViewPr varScale="1">
        <p:scale>
          <a:sx n="72" d="100"/>
          <a:sy n="72" d="100"/>
        </p:scale>
        <p:origin x="23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68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68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68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540F56-EC98-4E60-BD98-6AA8D67E2F8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9244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50292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 smtClean="0"/>
              <a:t>Click to edit Master text styles</a:t>
            </a:r>
          </a:p>
          <a:p>
            <a:pPr lvl="1"/>
            <a:r>
              <a:rPr lang="en-ZA" noProof="0" smtClean="0"/>
              <a:t>Second level</a:t>
            </a:r>
          </a:p>
          <a:p>
            <a:pPr lvl="2"/>
            <a:r>
              <a:rPr lang="en-ZA" noProof="0" smtClean="0"/>
              <a:t>Third level</a:t>
            </a:r>
          </a:p>
          <a:p>
            <a:pPr lvl="3"/>
            <a:r>
              <a:rPr lang="en-ZA" noProof="0" smtClean="0"/>
              <a:t>Fourth level</a:t>
            </a:r>
          </a:p>
          <a:p>
            <a:pPr lvl="4"/>
            <a:r>
              <a:rPr lang="en-ZA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1E18D2-E3EF-42CB-A3D9-9A6CCC588CD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4045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898168-C7CB-4034-A156-1AD278758522}" type="slidenum">
              <a:rPr lang="en-ZA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498175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8AA27E-E851-456F-BD4B-802BE40233AD}" type="slidenum">
              <a:rPr lang="en-ZA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4132327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830441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1600360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607735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676030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481701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1643325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636530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862726-62B3-493F-BDC2-34FC81E682FC}" type="slidenum">
              <a:rPr lang="en-ZA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407957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75EDD9-8E4B-494E-9118-ED23A9673FAE}" type="slidenum">
              <a:rPr lang="en-ZA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41181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587339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31F943-3D77-44E9-80F9-6E80DC6F39E3}" type="slidenum">
              <a:rPr lang="en-ZA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1060194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31F943-3D77-44E9-80F9-6E80DC6F39E3}" type="slidenum">
              <a:rPr lang="en-ZA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499317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030374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7FF5AF-DD4D-47F9-86C4-AA2E967FCDFC}" type="slidenum">
              <a:rPr lang="en-ZA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32436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7FF5AF-DD4D-47F9-86C4-AA2E967FCDFC}" type="slidenum">
              <a:rPr lang="en-ZA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039565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37B4A6-C132-4B6D-9539-322A37FE1305}" type="slidenum">
              <a:rPr lang="en-ZA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110811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7FF5AF-DD4D-47F9-86C4-AA2E967FCDFC}" type="slidenum">
              <a:rPr lang="en-ZA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215081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29038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7FF5AF-DD4D-47F9-86C4-AA2E967FCDFC}" type="slidenum">
              <a:rPr lang="en-ZA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ZA" altLang="en-US" smtClean="0"/>
          </a:p>
        </p:txBody>
      </p:sp>
    </p:spTree>
    <p:extLst>
      <p:ext uri="{BB962C8B-B14F-4D97-AF65-F5344CB8AC3E}">
        <p14:creationId xmlns:p14="http://schemas.microsoft.com/office/powerpoint/2010/main" val="3737078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2E2E0E-00A1-4C19-84BA-4EE7CF734248}" type="datetimeFigureOut">
              <a:rPr lang="en-US" smtClean="0"/>
              <a:pPr>
                <a:defRPr/>
              </a:pPr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smtClean="0"/>
              <a:t>© Dust Consulting Tel 087 721 2200/1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8B5991-192C-4963-9A3E-FE94962B75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47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FDCC6B-C2AE-482D-A133-833C197F1D48}" type="datetimeFigureOut">
              <a:rPr lang="en-US" smtClean="0"/>
              <a:pPr>
                <a:defRPr/>
              </a:pPr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smtClean="0"/>
              <a:t>© Dust Consulting Tel 087 721 2200/1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1417A-8772-4725-B593-CC6FBF23E2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89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DBB57-B36B-4C97-ACDA-C5F8E456A9CB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404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3E009-EC0D-4C7E-B9A2-BCBA61C98695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191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517E2-9705-434F-9915-3D89049DF33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004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12EA2-050D-4072-9994-381D7FFF0B0F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28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B8C6B9-35B7-4F53-9236-08FB2364051C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8861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6B9E-EB78-49DD-B855-E9C83E9E6038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0001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945F2C-8979-4FEE-9961-4704EDE26012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220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557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8677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8536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715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8933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811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8A654-63A1-451E-B662-3B1340C1B882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6930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81E76-FA2C-4820-88AF-BFF9B62F98D6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4815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7B8F08-2366-47FE-986E-C07C76F65384}" type="slidenum">
              <a:rPr lang="en-ZA" smtClean="0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8333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1464" y="2780928"/>
            <a:ext cx="6192837" cy="205424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/>
              <a:t>PERSONALITY</a:t>
            </a:r>
            <a:endParaRPr lang="en-ZA" sz="5400" dirty="0"/>
          </a:p>
        </p:txBody>
      </p:sp>
      <p:sp>
        <p:nvSpPr>
          <p:cNvPr id="10243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271464" y="5013176"/>
            <a:ext cx="6189663" cy="949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 sz="2800" dirty="0" smtClean="0"/>
              <a:t>Balance life coach training</a:t>
            </a:r>
            <a:endParaRPr lang="en-GB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sz="4400" dirty="0"/>
              <a:t>Introduction</a:t>
            </a:r>
            <a:endParaRPr lang="en-GB" sz="4400" dirty="0"/>
          </a:p>
        </p:txBody>
      </p:sp>
      <p:sp>
        <p:nvSpPr>
          <p:cNvPr id="1058819" name="Rectangle 3"/>
          <p:cNvSpPr>
            <a:spLocks noGrp="1" noChangeArrowheads="1"/>
          </p:cNvSpPr>
          <p:nvPr>
            <p:ph idx="1"/>
          </p:nvPr>
        </p:nvSpPr>
        <p:spPr>
          <a:xfrm>
            <a:off x="646112" y="1853248"/>
            <a:ext cx="10562456" cy="4168040"/>
          </a:xfrm>
        </p:spPr>
        <p:txBody>
          <a:bodyPr>
            <a:normAutofit lnSpcReduction="10000"/>
          </a:bodyPr>
          <a:lstStyle/>
          <a:p>
            <a:pPr marL="609600" indent="-609600" algn="ctr" eaLnBrk="1" hangingPunct="1">
              <a:buNone/>
            </a:pPr>
            <a:r>
              <a:rPr lang="en-ZA" altLang="en-US" sz="3600" dirty="0"/>
              <a:t>The four </a:t>
            </a:r>
            <a:r>
              <a:rPr lang="en-ZA" altLang="en-US" sz="3600" dirty="0" smtClean="0"/>
              <a:t>questions</a:t>
            </a:r>
          </a:p>
          <a:p>
            <a:pPr marL="609600" indent="-609600" eaLnBrk="1" hangingPunct="1">
              <a:buNone/>
            </a:pPr>
            <a:endParaRPr lang="en-ZA" altLang="en-US" sz="3600" dirty="0"/>
          </a:p>
          <a:p>
            <a:pPr marL="542925" indent="-542925" eaLnBrk="1" hangingPunct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ZA" altLang="en-US" sz="3200" dirty="0"/>
              <a:t>Where do you </a:t>
            </a:r>
            <a:r>
              <a:rPr lang="en-ZA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</a:t>
            </a:r>
            <a:r>
              <a:rPr lang="en-ZA" altLang="en-US" sz="3200" dirty="0"/>
              <a:t>?	 </a:t>
            </a:r>
          </a:p>
          <a:p>
            <a:pPr marL="542925" indent="-542925" eaLnBrk="1" hangingPunct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ZA" altLang="en-US" sz="3200" dirty="0"/>
              <a:t>How do you </a:t>
            </a:r>
            <a:r>
              <a:rPr lang="en-ZA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information or develop insight</a:t>
            </a:r>
            <a:r>
              <a:rPr lang="en-ZA" altLang="en-US" sz="3200" dirty="0"/>
              <a:t>?</a:t>
            </a:r>
          </a:p>
          <a:p>
            <a:pPr marL="542925" indent="-542925" eaLnBrk="1" hangingPunct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ZA" altLang="en-US" sz="3200" dirty="0"/>
              <a:t>How do you </a:t>
            </a:r>
            <a:r>
              <a:rPr lang="en-ZA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decisions</a:t>
            </a:r>
            <a:r>
              <a:rPr lang="en-ZA" altLang="en-US" sz="3200" dirty="0"/>
              <a:t>?</a:t>
            </a:r>
          </a:p>
          <a:p>
            <a:pPr marL="542925" indent="-542925" eaLnBrk="1" hangingPunct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ZA" altLang="en-US" sz="3200" dirty="0"/>
              <a:t>What is your </a:t>
            </a:r>
            <a:r>
              <a:rPr lang="en-ZA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 lifestyle</a:t>
            </a:r>
            <a:r>
              <a:rPr lang="en-ZA" altLang="en-US" sz="3200" dirty="0"/>
              <a:t>?</a:t>
            </a:r>
            <a:endParaRPr lang="en-GB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88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615332" y="2348880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3005759" y="1712291"/>
            <a:ext cx="6683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606459" y="1696416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I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91384" y="3345829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Extrovert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926215" y="3296514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Introvert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3072434" y="4274516"/>
            <a:ext cx="609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S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8558834" y="4274516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N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2291384" y="5917579"/>
            <a:ext cx="20447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>
                <a:latin typeface="Peignot Medium" charset="0"/>
              </a:rPr>
              <a:t>Sensing</a:t>
            </a:r>
            <a:endParaRPr lang="en-ZA" altLang="en-US" sz="3400" b="1">
              <a:latin typeface="Peignot Medium" charset="0"/>
            </a:endParaRPr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7696028" y="6021327"/>
            <a:ext cx="24114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Intuition</a:t>
            </a:r>
            <a:endParaRPr lang="en-ZA" altLang="en-US" sz="3400" b="1" dirty="0">
              <a:latin typeface="Peignot Medium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577242" y="5131776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992232" y="170559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218450" y="245079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57292" y="242463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960114" y="445123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290281" y="52362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9357291" y="52362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utoUpdateAnimBg="0"/>
      <p:bldP spid="43015" grpId="0" autoUpdateAnimBg="0"/>
      <p:bldP spid="43016" grpId="0" autoUpdateAnimBg="0"/>
      <p:bldP spid="43017" grpId="0" autoUpdateAnimBg="0"/>
      <p:bldP spid="43021" grpId="0" autoUpdateAnimBg="0"/>
      <p:bldP spid="43022" grpId="0" autoUpdateAnimBg="0"/>
      <p:bldP spid="43023" grpId="0" autoUpdateAnimBg="0"/>
      <p:bldP spid="43024" grpId="0" autoUpdateAnimBg="0"/>
      <p:bldP spid="4" grpId="0"/>
      <p:bldP spid="18" grpId="0"/>
      <p:bldP spid="19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615332" y="2348880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3005759" y="1712291"/>
            <a:ext cx="6683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T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606459" y="1696416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F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91384" y="3345829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Thinking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926215" y="3340613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Feeling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3072434" y="4274516"/>
            <a:ext cx="609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J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8558834" y="4274516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P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2291384" y="5917579"/>
            <a:ext cx="20447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Judging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7696028" y="5917579"/>
            <a:ext cx="241141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Perceiving</a:t>
            </a:r>
            <a:endParaRPr lang="en-ZA" altLang="en-US" sz="3400" b="1" dirty="0">
              <a:latin typeface="Peignot Medium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577242" y="5131776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992232" y="170559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218450" y="245079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57292" y="242463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960114" y="445123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290281" y="52362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9357291" y="52362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6248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utoUpdateAnimBg="0"/>
      <p:bldP spid="43015" grpId="0" autoUpdateAnimBg="0"/>
      <p:bldP spid="43016" grpId="0" autoUpdateAnimBg="0"/>
      <p:bldP spid="43017" grpId="0" autoUpdateAnimBg="0"/>
      <p:bldP spid="43021" grpId="0" autoUpdateAnimBg="0"/>
      <p:bldP spid="43022" grpId="0" autoUpdateAnimBg="0"/>
      <p:bldP spid="43023" grpId="0" autoUpdateAnimBg="0"/>
      <p:bldP spid="43024" grpId="0" autoUpdateAnimBg="0"/>
      <p:bldP spid="4" grpId="0"/>
      <p:bldP spid="18" grpId="0"/>
      <p:bldP spid="19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1</a:t>
            </a:r>
            <a:r>
              <a:rPr lang="en-US" sz="4400" baseline="30000" dirty="0" smtClean="0"/>
              <a:t>st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I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Extrovert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Introvert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2251772" y="2204864"/>
            <a:ext cx="7515150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Where </a:t>
            </a:r>
            <a:r>
              <a:rPr lang="en-ZA" altLang="en-US" sz="4000" dirty="0"/>
              <a:t>do you </a:t>
            </a:r>
            <a:r>
              <a:rPr lang="en-ZA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</a:t>
            </a:r>
            <a:r>
              <a:rPr lang="en-ZA" altLang="en-US" sz="4000" dirty="0"/>
              <a:t>?	 </a:t>
            </a:r>
          </a:p>
        </p:txBody>
      </p:sp>
    </p:spTree>
    <p:extLst>
      <p:ext uri="{BB962C8B-B14F-4D97-AF65-F5344CB8AC3E}">
        <p14:creationId xmlns:p14="http://schemas.microsoft.com/office/powerpoint/2010/main" val="12623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2</a:t>
            </a:r>
            <a:r>
              <a:rPr lang="en-US" sz="4400" baseline="30000" dirty="0" smtClean="0"/>
              <a:t>nd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S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N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Sensing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Intuition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How do you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information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25176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T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F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Thinking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Feeling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How do you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decisions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4626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4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J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P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Judging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608168" y="5384746"/>
            <a:ext cx="2448272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Perceiving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What is your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 lifestyle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3963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1</a:t>
            </a:r>
            <a:r>
              <a:rPr lang="en-US" sz="4400" baseline="30000" dirty="0" smtClean="0"/>
              <a:t>st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I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Extrovert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>
                <a:latin typeface="Peignot Medium" charset="0"/>
              </a:rPr>
              <a:t>Introvert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2251772" y="2204864"/>
            <a:ext cx="7515150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Where </a:t>
            </a:r>
            <a:r>
              <a:rPr lang="en-ZA" altLang="en-US" sz="4000" dirty="0"/>
              <a:t>do you </a:t>
            </a:r>
            <a:r>
              <a:rPr lang="en-ZA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</a:t>
            </a:r>
            <a:r>
              <a:rPr lang="en-ZA" altLang="en-US" sz="4000" dirty="0"/>
              <a:t>?	 </a:t>
            </a: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581" y="1908792"/>
            <a:ext cx="183038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1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Extrovert</a:t>
            </a:r>
            <a:endParaRPr lang="en-GB" dirty="0"/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>
          <a:xfrm>
            <a:off x="2096620" y="2924944"/>
            <a:ext cx="7921625" cy="2119313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3200" dirty="0" smtClean="0"/>
              <a:t>Extroverts </a:t>
            </a:r>
            <a:r>
              <a:rPr lang="en-ZA" altLang="en-US" sz="3200" dirty="0" smtClean="0"/>
              <a:t>(E) </a:t>
            </a:r>
            <a:r>
              <a:rPr lang="en-ZA" altLang="en-US" sz="3200" dirty="0" smtClean="0"/>
              <a:t>focus </a:t>
            </a:r>
            <a:r>
              <a:rPr lang="en-ZA" altLang="en-US" sz="3200" dirty="0" smtClean="0"/>
              <a:t>on the world ‘out there’, the world of people and other things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984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Introvert</a:t>
            </a:r>
            <a:endParaRPr lang="en-GB" dirty="0"/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>
          <a:xfrm>
            <a:off x="2129209" y="2996952"/>
            <a:ext cx="7921625" cy="1757363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3200" dirty="0" smtClean="0"/>
              <a:t>Introverts </a:t>
            </a:r>
            <a:r>
              <a:rPr lang="en-ZA" altLang="en-US" sz="3200" dirty="0" smtClean="0"/>
              <a:t>(I) focus </a:t>
            </a:r>
            <a:r>
              <a:rPr lang="en-ZA" altLang="en-US" sz="3200" dirty="0" smtClean="0"/>
              <a:t>on their own inner world </a:t>
            </a:r>
            <a:r>
              <a:rPr lang="en-ZA" altLang="en-US" sz="3200" dirty="0" smtClean="0"/>
              <a:t>of thoughts and ideas</a:t>
            </a:r>
            <a:endParaRPr lang="en-GB" altLang="en-US" sz="32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98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2</a:t>
            </a:r>
            <a:r>
              <a:rPr lang="en-US" sz="4400" baseline="30000" dirty="0" smtClean="0"/>
              <a:t>nd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S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N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Sensing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Intuition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How do you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information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796" y="2694036"/>
            <a:ext cx="2644775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96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Sensors</a:t>
            </a:r>
            <a:endParaRPr lang="en-GB" dirty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>
          <a:xfrm>
            <a:off x="1703512" y="2852936"/>
            <a:ext cx="8679880" cy="3628827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ZA" altLang="en-US" sz="3200" dirty="0" smtClean="0"/>
              <a:t>Sensing (S) personality types gather information primarily through their five </a:t>
            </a:r>
            <a:r>
              <a:rPr lang="en-ZA" altLang="en-US" sz="3200" dirty="0"/>
              <a:t>physical </a:t>
            </a:r>
            <a:r>
              <a:rPr lang="en-ZA" altLang="en-US" sz="3200" dirty="0" smtClean="0"/>
              <a:t>senses</a:t>
            </a:r>
            <a:endParaRPr lang="en-Z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8128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0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Intuition</a:t>
            </a:r>
            <a:endParaRPr lang="en-GB" dirty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>
          <a:xfrm>
            <a:off x="1775520" y="2996953"/>
            <a:ext cx="9000925" cy="1944216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ZA" altLang="en-US" sz="3200" dirty="0" smtClean="0"/>
              <a:t>Intuitives (N) gather information by observing patterns </a:t>
            </a:r>
            <a:r>
              <a:rPr lang="en-ZA" altLang="en-US" sz="3200" dirty="0"/>
              <a:t>and possibilities </a:t>
            </a:r>
            <a:r>
              <a:rPr lang="en-ZA" altLang="en-US" sz="3200" dirty="0" smtClean="0"/>
              <a:t>rather </a:t>
            </a:r>
            <a:r>
              <a:rPr lang="en-ZA" altLang="en-US" sz="3200" dirty="0"/>
              <a:t>than the </a:t>
            </a:r>
            <a:r>
              <a:rPr lang="en-ZA" altLang="en-US" sz="3200" dirty="0" smtClean="0"/>
              <a:t>physically observable information</a:t>
            </a:r>
            <a:endParaRPr lang="en-GB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0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T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F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Thinking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886603" y="5384746"/>
            <a:ext cx="20462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Feeling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How do you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decisions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658" y="2526380"/>
            <a:ext cx="2587625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90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Thinking</a:t>
            </a:r>
            <a:endParaRPr lang="en-GB" dirty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>
          <a:xfrm>
            <a:off x="2567608" y="3284984"/>
            <a:ext cx="7613099" cy="276418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ZA" sz="3200" dirty="0" smtClean="0"/>
              <a:t>Thinking (T) types make decisions based on logical, impersonal analysis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93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89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Feeling</a:t>
            </a:r>
            <a:endParaRPr lang="en-GB" dirty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>
          <a:xfrm>
            <a:off x="2567608" y="2996952"/>
            <a:ext cx="7613099" cy="276418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ZA" sz="3200" dirty="0" smtClean="0"/>
              <a:t>Feeling (F) types make decisions based on personal concerns and the people involved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5444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89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04" y="468485"/>
            <a:ext cx="877731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The </a:t>
            </a:r>
            <a:r>
              <a:rPr lang="en-US" sz="4400" dirty="0" smtClean="0"/>
              <a:t>4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Scale</a:t>
            </a:r>
            <a:endParaRPr lang="en-ZA" sz="4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5720" y="4437112"/>
            <a:ext cx="5132387" cy="752475"/>
            <a:chOff x="800" y="1476"/>
            <a:chExt cx="2798" cy="632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  <a:tileRect/>
          </a:gradFill>
        </p:grpSpPr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800" y="1668"/>
              <a:ext cx="2798" cy="2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164" y="1476"/>
              <a:ext cx="64" cy="6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ZA"/>
            </a:p>
          </p:txBody>
        </p:sp>
      </p:grp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966147" y="3800523"/>
            <a:ext cx="668338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defRPr/>
            </a:pPr>
            <a:r>
              <a:rPr lang="en-ZA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J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566847" y="3784648"/>
            <a:ext cx="685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 eaLnBrk="0" hangingPunct="0">
              <a:defRPr/>
            </a:pP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eignot Medium" charset="0"/>
              </a:rPr>
              <a:t>P</a:t>
            </a:r>
            <a:endParaRPr lang="en-ZA" sz="6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eignot Medium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251772" y="5434061"/>
            <a:ext cx="2260600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Judging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608168" y="5384746"/>
            <a:ext cx="2448272" cy="5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 eaLnBrk="0" hangingPunct="0">
              <a:spcBef>
                <a:spcPct val="20000"/>
              </a:spcBef>
              <a:buFont typeface="Arial" pitchFamily="34" charset="0"/>
              <a:buChar char="»"/>
              <a:defRPr sz="2800">
                <a:solidFill>
                  <a:schemeClr val="tx2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pitchFamily="34" charset="0"/>
              <a:buChar char="˃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Calibri" pitchFamily="34" charset="0"/>
              <a:buChar char="+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3400" b="1" dirty="0" smtClean="0">
                <a:latin typeface="Peignot Medium" charset="0"/>
              </a:rPr>
              <a:t>Perceiving</a:t>
            </a:r>
            <a:endParaRPr lang="en-ZA" altLang="en-US" sz="3400" b="1" dirty="0">
              <a:latin typeface="Peignot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2620" y="37938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0</a:t>
            </a:r>
            <a:endParaRPr lang="en-Z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178838" y="45390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317680" y="45128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25</a:t>
            </a:r>
            <a:endParaRPr lang="en-ZA" sz="2800" dirty="0"/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2204864"/>
            <a:ext cx="8424936" cy="3816424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en-ZA" altLang="en-US" sz="4000" dirty="0" smtClean="0"/>
              <a:t>What is your </a:t>
            </a:r>
            <a:r>
              <a:rPr lang="en-ZA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 lifestyle</a:t>
            </a:r>
            <a:r>
              <a:rPr lang="en-ZA" altLang="en-US" sz="4000" dirty="0" smtClean="0"/>
              <a:t>?</a:t>
            </a:r>
            <a:endParaRPr lang="en-ZA" altLang="en-US" sz="4000" dirty="0"/>
          </a:p>
        </p:txBody>
      </p:sp>
      <p:pic>
        <p:nvPicPr>
          <p:cNvPr id="14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913" y="-123155"/>
            <a:ext cx="4033837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38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  <p:bldP spid="4" grpId="0"/>
      <p:bldP spid="18" grpId="0"/>
      <p:bldP spid="19" grpId="0"/>
      <p:bldP spid="2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Judging</a:t>
            </a:r>
            <a:endParaRPr lang="en-GB" dirty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>
          <a:xfrm>
            <a:off x="2457343" y="3068960"/>
            <a:ext cx="7613099" cy="276418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ZA" sz="3200" dirty="0" smtClean="0"/>
              <a:t>Judging (J) types prefer a structured and organized lifestyle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16729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89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dirty="0" smtClean="0"/>
              <a:t>Perceiving</a:t>
            </a:r>
            <a:endParaRPr lang="en-GB" dirty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>
          <a:xfrm>
            <a:off x="2135560" y="3068960"/>
            <a:ext cx="8045147" cy="276418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ZA" sz="3200" dirty="0" smtClean="0"/>
              <a:t>Perceiving </a:t>
            </a:r>
            <a:r>
              <a:rPr lang="en-ZA" sz="3200" smtClean="0"/>
              <a:t>(P) types </a:t>
            </a:r>
            <a:r>
              <a:rPr lang="en-ZA" sz="3200" dirty="0" smtClean="0"/>
              <a:t>prefer a spontaneous and open-ended lifestyle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8497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89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9860</TotalTime>
  <Words>314</Words>
  <Application>Microsoft Office PowerPoint</Application>
  <PresentationFormat>Widescreen</PresentationFormat>
  <Paragraphs>147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Century Gothic</vt:lpstr>
      <vt:lpstr>Courier New</vt:lpstr>
      <vt:lpstr>Peignot Medium</vt:lpstr>
      <vt:lpstr>Times New Roman</vt:lpstr>
      <vt:lpstr>Wingdings 3</vt:lpstr>
      <vt:lpstr>Ion</vt:lpstr>
      <vt:lpstr>PERSONALITY</vt:lpstr>
      <vt:lpstr>Introduction</vt:lpstr>
      <vt:lpstr>The Scale</vt:lpstr>
      <vt:lpstr>The Scale</vt:lpstr>
      <vt:lpstr>The 1st Scale</vt:lpstr>
      <vt:lpstr>The 2nd Scale</vt:lpstr>
      <vt:lpstr>The 3rd Scale</vt:lpstr>
      <vt:lpstr>The 4th Scale</vt:lpstr>
      <vt:lpstr>The 1st Scale</vt:lpstr>
      <vt:lpstr>Extrovert</vt:lpstr>
      <vt:lpstr>Introvert</vt:lpstr>
      <vt:lpstr>The 2nd Scale</vt:lpstr>
      <vt:lpstr>Sensors</vt:lpstr>
      <vt:lpstr>Intuition</vt:lpstr>
      <vt:lpstr>The 3rd Scale</vt:lpstr>
      <vt:lpstr>Thinking</vt:lpstr>
      <vt:lpstr>Feeling</vt:lpstr>
      <vt:lpstr>The 4th Scale</vt:lpstr>
      <vt:lpstr>Judging</vt:lpstr>
      <vt:lpstr>Perceiving</vt:lpstr>
    </vt:vector>
  </TitlesOfParts>
  <Company>Equity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PERSONALITY TYPE</dc:title>
  <dc:creator>Nico Liebenberg</dc:creator>
  <cp:lastModifiedBy>Nico Liebenberg</cp:lastModifiedBy>
  <cp:revision>1032</cp:revision>
  <dcterms:created xsi:type="dcterms:W3CDTF">2000-06-17T13:51:07Z</dcterms:created>
  <dcterms:modified xsi:type="dcterms:W3CDTF">2016-02-12T10:01:53Z</dcterms:modified>
</cp:coreProperties>
</file>