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7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58861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542925" indent="-542925">
              <a:buFont typeface="Courier New" panose="02070309020205020404" pitchFamily="49" charset="0"/>
              <a:buChar char="o"/>
              <a:defRPr sz="2800"/>
            </a:lvl1pPr>
            <a:lvl2pPr marL="901700" indent="-444500">
              <a:buFont typeface="Courier New" panose="02070309020205020404" pitchFamily="49" charset="0"/>
              <a:buChar char="o"/>
              <a:defRPr sz="2400"/>
            </a:lvl2pPr>
            <a:lvl3pPr marL="1258888" indent="-344488">
              <a:buFont typeface="Courier New" panose="02070309020205020404" pitchFamily="49" charset="0"/>
              <a:buChar char="o"/>
              <a:defRPr sz="2000"/>
            </a:lvl3pPr>
            <a:lvl4pPr marL="1600200" indent="-228600">
              <a:buFont typeface="Courier New" panose="02070309020205020404" pitchFamily="49" charset="0"/>
              <a:buChar char="o"/>
              <a:defRPr sz="1800"/>
            </a:lvl4pPr>
            <a:lvl5pPr marL="2057400" indent="-228600">
              <a:buFont typeface="Courier New" panose="02070309020205020404" pitchFamily="49" charset="0"/>
              <a:buChar char="o"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13651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39879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4251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7815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20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75926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4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34592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04662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9902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6159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768396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31865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25904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278211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52512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24968C7-2F6B-4432-AD4A-85B3928FF51E}" type="datetimeFigureOut">
              <a:rPr lang="en-ZA" smtClean="0"/>
              <a:t>2016/07/27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71235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Coaching and other people helping efforts</a:t>
            </a:r>
            <a:endParaRPr lang="en-ZA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Balance Life coach </a:t>
            </a:r>
            <a:r>
              <a:rPr lang="en-US" sz="3200" dirty="0"/>
              <a:t>training</a:t>
            </a:r>
          </a:p>
          <a:p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980652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Comparisons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233392"/>
            <a:ext cx="10434973" cy="4195481"/>
          </a:xfrm>
        </p:spPr>
        <p:txBody>
          <a:bodyPr>
            <a:normAutofit/>
          </a:bodyPr>
          <a:lstStyle/>
          <a:p>
            <a:r>
              <a:rPr lang="en-GB" sz="3200" dirty="0" smtClean="0"/>
              <a:t>Coaching and counselling</a:t>
            </a:r>
          </a:p>
          <a:p>
            <a:r>
              <a:rPr lang="en-GB" sz="3200" dirty="0" smtClean="0"/>
              <a:t>Coaching and therapy</a:t>
            </a:r>
          </a:p>
          <a:p>
            <a:r>
              <a:rPr lang="en-GB" sz="3200" dirty="0" smtClean="0"/>
              <a:t>Coaching and mentoring</a:t>
            </a:r>
          </a:p>
          <a:p>
            <a:r>
              <a:rPr lang="en-GB" sz="3200" dirty="0" smtClean="0"/>
              <a:t>Coaching and consulting</a:t>
            </a:r>
          </a:p>
          <a:p>
            <a:r>
              <a:rPr lang="en-GB" sz="3200" dirty="0" smtClean="0"/>
              <a:t>Coach and a Psychologist</a:t>
            </a:r>
            <a:endParaRPr lang="en-GB" sz="3200" dirty="0" smtClean="0"/>
          </a:p>
        </p:txBody>
      </p:sp>
    </p:spTree>
    <p:extLst>
      <p:ext uri="{BB962C8B-B14F-4D97-AF65-F5344CB8AC3E}">
        <p14:creationId xmlns:p14="http://schemas.microsoft.com/office/powerpoint/2010/main" val="1348670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28</TotalTime>
  <Words>27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Century Gothic</vt:lpstr>
      <vt:lpstr>Courier New</vt:lpstr>
      <vt:lpstr>Wingdings 3</vt:lpstr>
      <vt:lpstr>Ion</vt:lpstr>
      <vt:lpstr>Coaching and other people helping efforts</vt:lpstr>
      <vt:lpstr>Comparisons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makes coaching work?</dc:title>
  <dc:creator>Nico Liebenberg</dc:creator>
  <cp:lastModifiedBy>Nico Liebenberg</cp:lastModifiedBy>
  <cp:revision>12</cp:revision>
  <dcterms:created xsi:type="dcterms:W3CDTF">2015-11-29T10:55:47Z</dcterms:created>
  <dcterms:modified xsi:type="dcterms:W3CDTF">2016-07-27T12:18:59Z</dcterms:modified>
</cp:coreProperties>
</file>