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5"/>
  </p:notesMasterIdLst>
  <p:sldIdLst>
    <p:sldId id="262" r:id="rId2"/>
    <p:sldId id="257" r:id="rId3"/>
    <p:sldId id="261" r:id="rId4"/>
  </p:sldIdLst>
  <p:sldSz cx="12192000" cy="6858000"/>
  <p:notesSz cx="6858000" cy="9144000"/>
  <p:defaultTextStyle>
    <a:defPPr>
      <a:defRPr lang="en-Z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0000"/>
    <a:srgbClr val="FF5050"/>
    <a:srgbClr val="5B8B2A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582" autoAdjust="0"/>
  </p:normalViewPr>
  <p:slideViewPr>
    <p:cSldViewPr>
      <p:cViewPr varScale="1">
        <p:scale>
          <a:sx n="72" d="100"/>
          <a:sy n="72" d="100"/>
        </p:scale>
        <p:origin x="22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7373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defTabSz="7620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defTabSz="7620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defTabSz="7620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defTabSz="7620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C6B89-6556-4C13-8C04-FA2536B0D01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1657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EB84D-ABEF-4685-81DD-5FBC72065EC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387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F1E5-FA70-430A-9EF9-7D9F3844C9F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1489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B95F-F1F8-41B4-8CAA-3FF8B2B9D798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527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4D7F1-170F-4BCC-BDFD-388F6BB6FE6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2245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6B5-8663-41BC-A66C-D2072E571C2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682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9212-FCF0-4196-B148-7EC92D7F7FE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577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9B652-F7F8-4D9B-BB04-84E2264F7E7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619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97E4-BB34-43F9-84A0-CE5C27EADD0F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875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3DE7E-F8DA-4BB8-9197-996210AFECB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9047662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3DE7E-F8DA-4BB8-9197-996210AFECB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8693817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3DE7E-F8DA-4BB8-9197-996210AFECBE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225950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3DE7E-F8DA-4BB8-9197-996210AFECB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5327064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3DE7E-F8DA-4BB8-9197-996210AFECB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6123114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3DE7E-F8DA-4BB8-9197-996210AFECB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6534364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F7854-A106-4B61-97CA-16CEBF3163C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8163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AA94C-F26B-4D6D-8B7A-858A87F1F82F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758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GB" altLang="en-US" smtClean="0"/>
              <a:t>(c) 1994 Covey Leadership Centre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3DE7E-F8DA-4BB8-9197-996210AFECB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37486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5400" dirty="0" smtClean="0"/>
              <a:t>Urgent And Important</a:t>
            </a:r>
            <a:endParaRPr lang="en-ZA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Managing time according to importance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00286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4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624392" y="6446839"/>
            <a:ext cx="2567608" cy="294530"/>
          </a:xfrm>
        </p:spPr>
        <p:txBody>
          <a:bodyPr/>
          <a:lstStyle/>
          <a:p>
            <a:r>
              <a:rPr lang="en-GB" altLang="en-US" dirty="0"/>
              <a:t>(c) 1994 Covey Leadership Centre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366837" y="1083815"/>
            <a:ext cx="3500438" cy="2476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926432" y="436116"/>
            <a:ext cx="23415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sz="2800" dirty="0">
                <a:latin typeface="Calibri" panose="020F0502020204030204" pitchFamily="34" charset="0"/>
              </a:rPr>
              <a:t>URGENT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 rot="16200000">
            <a:off x="474437" y="2108374"/>
            <a:ext cx="197504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IMPORTANT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435100" y="1538988"/>
            <a:ext cx="3324225" cy="160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sz="2800" dirty="0" smtClean="0">
                <a:latin typeface="Calibri" panose="020F0502020204030204" pitchFamily="34" charset="0"/>
              </a:rPr>
              <a:t>I</a:t>
            </a:r>
          </a:p>
          <a:p>
            <a:pPr algn="ctr" eaLnBrk="0" hangingPunct="0">
              <a:spcBef>
                <a:spcPct val="50000"/>
              </a:spcBef>
            </a:pPr>
            <a:r>
              <a:rPr lang="en-ZA" altLang="en-US" sz="2800" dirty="0" smtClean="0">
                <a:latin typeface="Calibri" panose="020F0502020204030204" pitchFamily="34" charset="0"/>
              </a:rPr>
              <a:t>QUADRANT OF PRODUCTIVITY</a:t>
            </a:r>
            <a:endParaRPr lang="en-ZA" altLang="en-US" sz="2800" dirty="0"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5879976" y="1083815"/>
            <a:ext cx="3500437" cy="2476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6008562" y="419447"/>
            <a:ext cx="3243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sz="2800" dirty="0">
                <a:latin typeface="Calibri" panose="020F0502020204030204" pitchFamily="34" charset="0"/>
              </a:rPr>
              <a:t>NOT URGENT</a:t>
            </a: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5935538" y="1538988"/>
            <a:ext cx="3324225" cy="160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sz="2800" dirty="0" smtClean="0">
                <a:latin typeface="Calibri" panose="020F0502020204030204" pitchFamily="34" charset="0"/>
              </a:rPr>
              <a:t>II</a:t>
            </a:r>
          </a:p>
          <a:p>
            <a:pPr algn="ctr" eaLnBrk="0" hangingPunct="0">
              <a:spcBef>
                <a:spcPct val="50000"/>
              </a:spcBef>
            </a:pPr>
            <a:r>
              <a:rPr lang="en-ZA" altLang="en-US" sz="2800" dirty="0" smtClean="0">
                <a:latin typeface="Calibri" panose="020F0502020204030204" pitchFamily="34" charset="0"/>
              </a:rPr>
              <a:t>QUADRANT </a:t>
            </a:r>
            <a:r>
              <a:rPr lang="en-ZA" altLang="en-US" sz="2800" dirty="0">
                <a:latin typeface="Calibri" panose="020F0502020204030204" pitchFamily="34" charset="0"/>
              </a:rPr>
              <a:t>OF QUALITY</a:t>
            </a: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2366837" y="3573016"/>
            <a:ext cx="3500438" cy="24749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 rot="16200000">
            <a:off x="181644" y="4585670"/>
            <a:ext cx="2560637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NOT IMPORTANT</a:t>
            </a: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2454943" y="4028189"/>
            <a:ext cx="3324225" cy="160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sz="2800" dirty="0" smtClean="0">
                <a:latin typeface="Calibri" panose="020F0502020204030204" pitchFamily="34" charset="0"/>
              </a:rPr>
              <a:t>III</a:t>
            </a:r>
          </a:p>
          <a:p>
            <a:pPr algn="ctr" eaLnBrk="0" hangingPunct="0">
              <a:spcBef>
                <a:spcPct val="50000"/>
              </a:spcBef>
            </a:pPr>
            <a:r>
              <a:rPr lang="en-ZA" altLang="en-US" sz="2800" dirty="0" smtClean="0">
                <a:latin typeface="Calibri" panose="020F0502020204030204" pitchFamily="34" charset="0"/>
              </a:rPr>
              <a:t>QUADRANT </a:t>
            </a:r>
            <a:r>
              <a:rPr lang="en-ZA" altLang="en-US" sz="2800" dirty="0">
                <a:latin typeface="Calibri" panose="020F0502020204030204" pitchFamily="34" charset="0"/>
              </a:rPr>
              <a:t>OF DECEPTION</a:t>
            </a: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879976" y="3573016"/>
            <a:ext cx="3500437" cy="24749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5968080" y="4028189"/>
            <a:ext cx="3324225" cy="160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sz="2800" dirty="0" smtClean="0">
                <a:latin typeface="Calibri" panose="020F0502020204030204" pitchFamily="34" charset="0"/>
              </a:rPr>
              <a:t>IV</a:t>
            </a:r>
          </a:p>
          <a:p>
            <a:pPr algn="ctr" eaLnBrk="0" hangingPunct="0">
              <a:spcBef>
                <a:spcPct val="50000"/>
              </a:spcBef>
            </a:pPr>
            <a:r>
              <a:rPr lang="en-ZA" altLang="en-US" sz="2800" dirty="0" smtClean="0">
                <a:latin typeface="Calibri" panose="020F0502020204030204" pitchFamily="34" charset="0"/>
              </a:rPr>
              <a:t>QUADRANT </a:t>
            </a:r>
            <a:r>
              <a:rPr lang="en-ZA" altLang="en-US" sz="2800" dirty="0">
                <a:latin typeface="Calibri" panose="020F0502020204030204" pitchFamily="34" charset="0"/>
              </a:rPr>
              <a:t>OF WASTE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6" grpId="0" autoUpdateAnimBg="0"/>
      <p:bldP spid="3077" grpId="0" autoUpdateAnimBg="0"/>
      <p:bldP spid="3079" grpId="0" autoUpdateAnimBg="0"/>
      <p:bldP spid="3080" grpId="0" animBg="1"/>
      <p:bldP spid="3081" grpId="0" autoUpdateAnimBg="0"/>
      <p:bldP spid="3083" grpId="0" autoUpdateAnimBg="0"/>
      <p:bldP spid="3084" grpId="0" animBg="1"/>
      <p:bldP spid="3085" grpId="0" autoUpdateAnimBg="0"/>
      <p:bldP spid="3087" grpId="0" autoUpdateAnimBg="0"/>
      <p:bldP spid="3088" grpId="0" animBg="1"/>
      <p:bldP spid="309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624392" y="6446839"/>
            <a:ext cx="2567608" cy="294530"/>
          </a:xfrm>
        </p:spPr>
        <p:txBody>
          <a:bodyPr/>
          <a:lstStyle/>
          <a:p>
            <a:r>
              <a:rPr lang="en-GB" altLang="en-US" dirty="0"/>
              <a:t>(c) 1994 Covey Leadership Centre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366837" y="1083815"/>
            <a:ext cx="3500438" cy="2476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926432" y="436116"/>
            <a:ext cx="23415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sz="2800" dirty="0">
                <a:latin typeface="Calibri" panose="020F0502020204030204" pitchFamily="34" charset="0"/>
              </a:rPr>
              <a:t>URGENT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 rot="16200000">
            <a:off x="474437" y="2108374"/>
            <a:ext cx="197504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IMPORTANT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5879976" y="1083815"/>
            <a:ext cx="3500437" cy="2476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6008562" y="419447"/>
            <a:ext cx="3243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sz="2800" dirty="0">
                <a:latin typeface="Calibri" panose="020F0502020204030204" pitchFamily="34" charset="0"/>
              </a:rPr>
              <a:t>NOT URGENT</a:t>
            </a: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2366837" y="3573016"/>
            <a:ext cx="3500438" cy="24749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 rot="16200000">
            <a:off x="181644" y="4585670"/>
            <a:ext cx="2560637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NOT IMPORTANT</a:t>
            </a: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879976" y="3573016"/>
            <a:ext cx="3500437" cy="24749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2570669" y="1352003"/>
            <a:ext cx="3092774" cy="197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Crises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Urgent problems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Target date projects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dirty="0" smtClean="0">
                <a:latin typeface="Calibri" panose="020F0502020204030204" pitchFamily="34" charset="0"/>
              </a:rPr>
              <a:t>Target </a:t>
            </a:r>
            <a:r>
              <a:rPr lang="en-ZA" altLang="en-US" dirty="0">
                <a:latin typeface="Calibri" panose="020F0502020204030204" pitchFamily="34" charset="0"/>
              </a:rPr>
              <a:t>date meetings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6071107" y="1183766"/>
            <a:ext cx="2766391" cy="2376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Preparations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Prevention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Value </a:t>
            </a:r>
            <a:r>
              <a:rPr lang="en-ZA" altLang="en-US" sz="2200" dirty="0" smtClean="0">
                <a:latin typeface="Calibri" panose="020F0502020204030204" pitchFamily="34" charset="0"/>
              </a:rPr>
              <a:t>clarification</a:t>
            </a:r>
            <a:endParaRPr lang="en-ZA" altLang="en-US" sz="2200" dirty="0">
              <a:latin typeface="Calibri" panose="020F0502020204030204" pitchFamily="34" charset="0"/>
            </a:endParaRP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Planning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Relationship </a:t>
            </a:r>
            <a:r>
              <a:rPr lang="en-US" altLang="en-US" sz="2200" dirty="0">
                <a:latin typeface="Calibri" panose="020F0502020204030204" pitchFamily="34" charset="0"/>
              </a:rPr>
              <a:t>building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altLang="en-US" sz="2200" dirty="0">
                <a:latin typeface="Calibri" panose="020F0502020204030204" pitchFamily="34" charset="0"/>
              </a:rPr>
              <a:t>True re-creation</a:t>
            </a:r>
            <a:endParaRPr lang="en-ZA" altLang="en-US" sz="2200" dirty="0">
              <a:latin typeface="Calibri" panose="020F0502020204030204" pitchFamily="34" charset="0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2570669" y="3688901"/>
            <a:ext cx="2970397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Interruptions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Some </a:t>
            </a:r>
            <a:r>
              <a:rPr lang="en-US" altLang="en-US" sz="2200" dirty="0">
                <a:latin typeface="Calibri" panose="020F0502020204030204" pitchFamily="34" charset="0"/>
              </a:rPr>
              <a:t>phone </a:t>
            </a:r>
            <a:r>
              <a:rPr lang="en-ZA" altLang="en-US" sz="2200" dirty="0">
                <a:latin typeface="Calibri" panose="020F0502020204030204" pitchFamily="34" charset="0"/>
              </a:rPr>
              <a:t>calls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Some reports/post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Some meetings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ZA" altLang="en-US" sz="2200" dirty="0">
                <a:latin typeface="Calibri" panose="020F0502020204030204" pitchFamily="34" charset="0"/>
              </a:rPr>
              <a:t>Many popular activities</a:t>
            </a: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6071107" y="3763401"/>
            <a:ext cx="3126432" cy="21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Useless activities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Junk mail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Some calls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Time wasting activities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ZA" altLang="en-US" dirty="0">
                <a:latin typeface="Calibri" panose="020F0502020204030204" pitchFamily="34" charset="0"/>
              </a:rPr>
              <a:t>Escape activities</a:t>
            </a:r>
          </a:p>
        </p:txBody>
      </p:sp>
    </p:spTree>
    <p:extLst>
      <p:ext uri="{BB962C8B-B14F-4D97-AF65-F5344CB8AC3E}">
        <p14:creationId xmlns:p14="http://schemas.microsoft.com/office/powerpoint/2010/main" val="1045197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 autoUpdateAnimBg="0"/>
      <p:bldP spid="16" grpId="0" build="p" autoUpdateAnimBg="0"/>
      <p:bldP spid="17" grpId="0" uiExpand="1" build="p" autoUpdateAnimBg="0"/>
      <p:bldP spid="18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492</TotalTime>
  <Words>90</Words>
  <Application>Microsoft Office PowerPoint</Application>
  <PresentationFormat>Widescreen</PresentationFormat>
  <Paragraphs>40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Gothic</vt:lpstr>
      <vt:lpstr>Wingdings 3</vt:lpstr>
      <vt:lpstr>Ion</vt:lpstr>
      <vt:lpstr>Urgent And Important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NICO &amp; RONELL LIEBENBERG</dc:creator>
  <cp:lastModifiedBy>Nico Liebenberg</cp:lastModifiedBy>
  <cp:revision>43</cp:revision>
  <dcterms:created xsi:type="dcterms:W3CDTF">1997-01-20T13:56:00Z</dcterms:created>
  <dcterms:modified xsi:type="dcterms:W3CDTF">2016-05-10T09:45:56Z</dcterms:modified>
</cp:coreProperties>
</file>