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2640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9146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5618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9698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1838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6782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3963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729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19396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062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672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6916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0980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5815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2568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572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9691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0324A08-228E-477D-AA29-3405C2C47524}" type="datetimeFigureOut">
              <a:rPr lang="en-ZA" smtClean="0"/>
              <a:t>2016/02/09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4E9FC-B204-491B-9057-F42D56E5CE2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13100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 smtClean="0"/>
              <a:t>Johari’s Window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Balance Life Coach Training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50330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Johari’s Window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4303058" y="2619732"/>
            <a:ext cx="2608729" cy="1898480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69467" y="1178532"/>
            <a:ext cx="924566" cy="646986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</a:t>
            </a:r>
            <a:endParaRPr lang="en-ZA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788" y="1897295"/>
            <a:ext cx="1205267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271348" y="1897295"/>
            <a:ext cx="2364738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Don’t  Know</a:t>
            </a:r>
            <a:endParaRPr lang="en-ZA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4303059" y="4789191"/>
            <a:ext cx="2608728" cy="1898480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Hidden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171764" y="2619732"/>
            <a:ext cx="2563906" cy="1898480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171764" y="4758833"/>
            <a:ext cx="2568389" cy="1898480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Mysterious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3256" y="2997990"/>
            <a:ext cx="835336" cy="3582401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wordArtVert" wrap="none" rtlCol="0">
            <a:spAutoFit/>
          </a:bodyPr>
          <a:lstStyle/>
          <a:p>
            <a:r>
              <a:rPr lang="en-ZA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  <a:endParaRPr lang="en-ZA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3407" y="3320766"/>
            <a:ext cx="1205267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836682" y="5210627"/>
            <a:ext cx="1256712" cy="105560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ZA" sz="2800" dirty="0" smtClean="0"/>
              <a:t>Don’t</a:t>
            </a:r>
          </a:p>
          <a:p>
            <a:pPr algn="ctr"/>
            <a:r>
              <a:rPr lang="en-ZA" sz="2800" dirty="0" smtClean="0"/>
              <a:t>Know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6815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Feedback 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4303058" y="2619732"/>
            <a:ext cx="3845860" cy="1898480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</a:t>
            </a:r>
          </a:p>
          <a:p>
            <a:pPr algn="ctr"/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 </a:t>
            </a:r>
            <a:endParaRPr lang="en-ZA" sz="3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69467" y="1178532"/>
            <a:ext cx="924566" cy="646986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</a:t>
            </a:r>
            <a:endParaRPr lang="en-ZA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788" y="1897295"/>
            <a:ext cx="1205267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271348" y="1897295"/>
            <a:ext cx="2364738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Don’t  Know</a:t>
            </a:r>
            <a:endParaRPr lang="en-ZA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4303059" y="4789191"/>
            <a:ext cx="2608728" cy="189848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Hidden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353302" y="2619732"/>
            <a:ext cx="1382367" cy="1898480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171764" y="4758833"/>
            <a:ext cx="2568389" cy="189848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Mysterious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3256" y="2997990"/>
            <a:ext cx="835336" cy="3582401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wordArtVert" wrap="none" rtlCol="0">
            <a:spAutoFit/>
          </a:bodyPr>
          <a:lstStyle/>
          <a:p>
            <a:r>
              <a:rPr lang="en-ZA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  <a:endParaRPr lang="en-ZA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3407" y="3320766"/>
            <a:ext cx="1205267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836682" y="5210627"/>
            <a:ext cx="1256712" cy="105560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ZA" sz="2800" dirty="0" smtClean="0"/>
              <a:t>Don’t</a:t>
            </a:r>
          </a:p>
          <a:p>
            <a:pPr algn="ctr"/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3" name="Right Arrow 2"/>
          <p:cNvSpPr/>
          <p:nvPr/>
        </p:nvSpPr>
        <p:spPr>
          <a:xfrm>
            <a:off x="7494033" y="3899648"/>
            <a:ext cx="560755" cy="45719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241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10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Johari’s Window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4303058" y="2619731"/>
            <a:ext cx="2608729" cy="3108715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</a:t>
            </a:r>
          </a:p>
          <a:p>
            <a:pPr algn="ctr"/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Self-Disclosure</a:t>
            </a:r>
          </a:p>
          <a:p>
            <a:pPr algn="ctr"/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69467" y="1178532"/>
            <a:ext cx="924566" cy="646986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</a:t>
            </a:r>
            <a:endParaRPr lang="en-ZA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788" y="1897295"/>
            <a:ext cx="1205267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271348" y="1897295"/>
            <a:ext cx="2364738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Don’t  Know</a:t>
            </a:r>
            <a:endParaRPr lang="en-ZA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4303059" y="5970493"/>
            <a:ext cx="2608728" cy="717177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Hidden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171764" y="2619732"/>
            <a:ext cx="2563906" cy="189848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171764" y="4758833"/>
            <a:ext cx="2568389" cy="189848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Mysterious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3256" y="2997990"/>
            <a:ext cx="835336" cy="3582401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wordArtVert" wrap="none" rtlCol="0">
            <a:spAutoFit/>
          </a:bodyPr>
          <a:lstStyle/>
          <a:p>
            <a:r>
              <a:rPr lang="en-ZA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  <a:endParaRPr lang="en-ZA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3407" y="3320766"/>
            <a:ext cx="1205267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836682" y="5210627"/>
            <a:ext cx="1256712" cy="105560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ZA" sz="2800" dirty="0" smtClean="0"/>
              <a:t>Don’t</a:t>
            </a:r>
          </a:p>
          <a:p>
            <a:pPr algn="ctr"/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3" name="Down Arrow 2"/>
          <p:cNvSpPr/>
          <p:nvPr/>
        </p:nvSpPr>
        <p:spPr>
          <a:xfrm>
            <a:off x="5291415" y="5109571"/>
            <a:ext cx="632012" cy="57822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185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9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Johari’s Window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6569467" y="1178532"/>
            <a:ext cx="924566" cy="646986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</a:t>
            </a:r>
            <a:endParaRPr lang="en-ZA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788" y="1897295"/>
            <a:ext cx="1205267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271348" y="1897295"/>
            <a:ext cx="2364738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Don’t  Know</a:t>
            </a:r>
            <a:endParaRPr lang="en-ZA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4303059" y="4789191"/>
            <a:ext cx="2608728" cy="189848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Hidden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171764" y="2619732"/>
            <a:ext cx="2563906" cy="1898480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243047" y="5647765"/>
            <a:ext cx="1497106" cy="1009548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Mysterious</a:t>
            </a:r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3256" y="2997990"/>
            <a:ext cx="835336" cy="3582401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wordArtVert" wrap="none" rtlCol="0">
            <a:spAutoFit/>
          </a:bodyPr>
          <a:lstStyle/>
          <a:p>
            <a:r>
              <a:rPr lang="en-ZA" sz="32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  <a:endParaRPr lang="en-ZA" sz="32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3407" y="3320766"/>
            <a:ext cx="1205267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836682" y="5210627"/>
            <a:ext cx="1256712" cy="105560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ZA" sz="2800" dirty="0" smtClean="0"/>
              <a:t>Don’t</a:t>
            </a:r>
          </a:p>
          <a:p>
            <a:pPr algn="ctr"/>
            <a:r>
              <a:rPr lang="en-ZA" sz="2800" dirty="0" smtClean="0"/>
              <a:t>Know</a:t>
            </a:r>
            <a:endParaRPr lang="en-ZA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4303058" y="2619731"/>
            <a:ext cx="3939989" cy="3162503"/>
          </a:xfrm>
          <a:prstGeom prst="roundRect">
            <a:avLst/>
          </a:prstGeom>
          <a:solidFill>
            <a:srgbClr val="7088A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4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</a:t>
            </a:r>
          </a:p>
          <a:p>
            <a:pPr algn="ctr"/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</a:t>
            </a:r>
          </a:p>
          <a:p>
            <a:pPr algn="ctr"/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4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own Arrow 2"/>
          <p:cNvSpPr/>
          <p:nvPr/>
        </p:nvSpPr>
        <p:spPr>
          <a:xfrm rot="18903464">
            <a:off x="6861576" y="4580576"/>
            <a:ext cx="527946" cy="75035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743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build="p" animBg="1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10">
      <a:dk1>
        <a:sysClr val="windowText" lastClr="000000"/>
      </a:dk1>
      <a:lt1>
        <a:sysClr val="window" lastClr="FFFFFF"/>
      </a:lt1>
      <a:dk2>
        <a:srgbClr val="3B495B"/>
      </a:dk2>
      <a:lt2>
        <a:srgbClr val="F2F2F2"/>
      </a:lt2>
      <a:accent1>
        <a:srgbClr val="ED7D31"/>
      </a:accent1>
      <a:accent2>
        <a:srgbClr val="ED7D31"/>
      </a:accent2>
      <a:accent3>
        <a:srgbClr val="595959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</TotalTime>
  <Words>64</Words>
  <Application>Microsoft Office PowerPoint</Application>
  <PresentationFormat>Widescreen</PresentationFormat>
  <Paragraphs>56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Johari’s Window</vt:lpstr>
      <vt:lpstr>Johari’s Window</vt:lpstr>
      <vt:lpstr>Feedback </vt:lpstr>
      <vt:lpstr>Johari’s Window</vt:lpstr>
      <vt:lpstr>Johari’s Window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Johari’s Window</dc:title>
  <dc:creator>Nico Liebenberg</dc:creator>
  <cp:lastModifiedBy>Nico Liebenberg</cp:lastModifiedBy>
  <cp:revision>2</cp:revision>
  <dcterms:created xsi:type="dcterms:W3CDTF">2016-02-09T11:34:02Z</dcterms:created>
  <dcterms:modified xsi:type="dcterms:W3CDTF">2016-02-09T11:37:47Z</dcterms:modified>
</cp:coreProperties>
</file>