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0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92B3D-A4F8-4DB5-BA82-99454042FA74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AE372-3959-415A-BCF8-116DBDB8B7F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3480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973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5082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46115" y="6295668"/>
            <a:ext cx="7833635" cy="304801"/>
          </a:xfrm>
        </p:spPr>
        <p:txBody>
          <a:bodyPr/>
          <a:lstStyle/>
          <a:p>
            <a:r>
              <a:rPr lang="en-ZA" dirty="0" smtClean="0"/>
              <a:t>© Nico Liebenberg Mobile +27 (0)83 262 4873 Email nicoliebenberg@gmail.com Web www.nicoliebenberg.com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700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973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5042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8695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970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799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1128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20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1249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0909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8865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13195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40138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2942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375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000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DF3E2E4-BB26-48DB-9A1A-9B7C93E31E05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7D0DF-8820-43E5-A1D2-4D13AF1BEB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08070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icoliebenberg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 smtClean="0"/>
              <a:t>Living In The Now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The theory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10498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6325" y="494921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Being Present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36325" y="1895451"/>
            <a:ext cx="1031635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The fundamental act of being </a:t>
            </a:r>
            <a:r>
              <a:rPr lang="en-GB" sz="2800" dirty="0" smtClean="0"/>
              <a:t>consciously in </a:t>
            </a:r>
            <a:r>
              <a:rPr lang="en-GB" sz="2800" dirty="0"/>
              <a:t>the </a:t>
            </a:r>
            <a:r>
              <a:rPr lang="en-GB" sz="2800" dirty="0" smtClean="0"/>
              <a:t>here-and-now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Total and complete awareness of </a:t>
            </a:r>
            <a:r>
              <a:rPr lang="en-GB" sz="2800" dirty="0"/>
              <a:t>t</a:t>
            </a:r>
            <a:r>
              <a:rPr lang="en-GB" sz="2800" dirty="0" smtClean="0"/>
              <a:t>he current moment</a:t>
            </a:r>
            <a:endParaRPr lang="en-GB" sz="2800" dirty="0">
              <a:solidFill>
                <a:schemeClr val="tx1">
                  <a:lumMod val="65000"/>
                </a:schemeClr>
              </a:solidFill>
            </a:endParaRP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Being </a:t>
            </a:r>
            <a:r>
              <a:rPr lang="en-GB" sz="2800" dirty="0"/>
              <a:t>present is </a:t>
            </a:r>
            <a:r>
              <a:rPr lang="en-GB" sz="2800" dirty="0" smtClean="0"/>
              <a:t>much more </a:t>
            </a:r>
            <a:r>
              <a:rPr lang="en-GB" sz="2800" dirty="0"/>
              <a:t>than simply being physically </a:t>
            </a:r>
            <a:r>
              <a:rPr lang="en-GB" sz="2800" dirty="0" smtClean="0"/>
              <a:t>present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Being present demands </a:t>
            </a:r>
            <a:r>
              <a:rPr lang="en-GB" sz="2800" dirty="0" smtClean="0"/>
              <a:t>your full </a:t>
            </a:r>
            <a:r>
              <a:rPr lang="en-GB" sz="2800" dirty="0" smtClean="0"/>
              <a:t>physical, intellectual, emotional and spiritual </a:t>
            </a:r>
            <a:r>
              <a:rPr lang="en-GB" sz="2800" dirty="0" smtClean="0"/>
              <a:t>attention and awareness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Being present is the first step and creates the right atmosphere to be awar</a:t>
            </a:r>
            <a:r>
              <a:rPr lang="en-GB" sz="2800" dirty="0" smtClean="0"/>
              <a:t>e of the full reality of the present</a:t>
            </a:r>
            <a:endParaRPr lang="en-GB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3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03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Paradigm 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7155" y="3063466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Now</a:t>
            </a:r>
            <a:endParaRPr lang="en-ZA" dirty="0"/>
          </a:p>
        </p:txBody>
      </p:sp>
      <p:sp>
        <p:nvSpPr>
          <p:cNvPr id="6" name="Left Arrow 5"/>
          <p:cNvSpPr/>
          <p:nvPr/>
        </p:nvSpPr>
        <p:spPr>
          <a:xfrm>
            <a:off x="4224271" y="3282407"/>
            <a:ext cx="682580" cy="5666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ounded Rectangle 6"/>
          <p:cNvSpPr/>
          <p:nvPr/>
        </p:nvSpPr>
        <p:spPr>
          <a:xfrm>
            <a:off x="2537139" y="3063466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Past</a:t>
            </a:r>
            <a:endParaRPr lang="en-ZA" dirty="0"/>
          </a:p>
        </p:txBody>
      </p:sp>
      <p:sp>
        <p:nvSpPr>
          <p:cNvPr id="8" name="Right Arrow 7"/>
          <p:cNvSpPr/>
          <p:nvPr/>
        </p:nvSpPr>
        <p:spPr>
          <a:xfrm>
            <a:off x="6774287" y="3282407"/>
            <a:ext cx="695459" cy="566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ounded Rectangle 8"/>
          <p:cNvSpPr/>
          <p:nvPr/>
        </p:nvSpPr>
        <p:spPr>
          <a:xfrm>
            <a:off x="7650050" y="3063466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Future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8193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Past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249132" y="3176670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Now</a:t>
            </a:r>
            <a:endParaRPr lang="en-ZA" dirty="0"/>
          </a:p>
        </p:txBody>
      </p:sp>
      <p:sp>
        <p:nvSpPr>
          <p:cNvPr id="6" name="Left Arrow 5"/>
          <p:cNvSpPr/>
          <p:nvPr/>
        </p:nvSpPr>
        <p:spPr>
          <a:xfrm>
            <a:off x="6386248" y="3395611"/>
            <a:ext cx="682580" cy="5666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ounded Rectangle 6"/>
          <p:cNvSpPr/>
          <p:nvPr/>
        </p:nvSpPr>
        <p:spPr>
          <a:xfrm>
            <a:off x="4699116" y="3176670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Past</a:t>
            </a:r>
            <a:endParaRPr lang="en-ZA" dirty="0"/>
          </a:p>
        </p:txBody>
      </p:sp>
      <p:sp>
        <p:nvSpPr>
          <p:cNvPr id="8" name="Right Arrow 7"/>
          <p:cNvSpPr/>
          <p:nvPr/>
        </p:nvSpPr>
        <p:spPr>
          <a:xfrm>
            <a:off x="8936264" y="3395611"/>
            <a:ext cx="695459" cy="566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ounded Rectangle 8"/>
          <p:cNvSpPr/>
          <p:nvPr/>
        </p:nvSpPr>
        <p:spPr>
          <a:xfrm>
            <a:off x="9812027" y="3176670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Future</a:t>
            </a:r>
            <a:endParaRPr lang="en-ZA" dirty="0"/>
          </a:p>
        </p:txBody>
      </p:sp>
      <p:sp>
        <p:nvSpPr>
          <p:cNvPr id="3" name="Left-Up Arrow 2"/>
          <p:cNvSpPr/>
          <p:nvPr/>
        </p:nvSpPr>
        <p:spPr>
          <a:xfrm rot="18788269">
            <a:off x="3211444" y="3176670"/>
            <a:ext cx="1016000" cy="100455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ounded Rectangle 9"/>
          <p:cNvSpPr/>
          <p:nvPr/>
        </p:nvSpPr>
        <p:spPr>
          <a:xfrm>
            <a:off x="1039744" y="2391059"/>
            <a:ext cx="1965835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Negative Past</a:t>
            </a:r>
            <a:endParaRPr lang="en-ZA" dirty="0"/>
          </a:p>
        </p:txBody>
      </p:sp>
      <p:sp>
        <p:nvSpPr>
          <p:cNvPr id="11" name="Rounded Rectangle 10"/>
          <p:cNvSpPr/>
          <p:nvPr/>
        </p:nvSpPr>
        <p:spPr>
          <a:xfrm>
            <a:off x="1039744" y="3969370"/>
            <a:ext cx="1965835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Positive Past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732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3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Past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917172" y="3247348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Past</a:t>
            </a:r>
            <a:endParaRPr lang="en-ZA" dirty="0"/>
          </a:p>
        </p:txBody>
      </p:sp>
      <p:sp>
        <p:nvSpPr>
          <p:cNvPr id="3" name="Left-Up Arrow 2"/>
          <p:cNvSpPr/>
          <p:nvPr/>
        </p:nvSpPr>
        <p:spPr>
          <a:xfrm rot="18788269">
            <a:off x="7429500" y="3247348"/>
            <a:ext cx="1016000" cy="100455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ounded Rectangle 9"/>
          <p:cNvSpPr/>
          <p:nvPr/>
        </p:nvSpPr>
        <p:spPr>
          <a:xfrm>
            <a:off x="5257800" y="2461737"/>
            <a:ext cx="1965835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Negative Past</a:t>
            </a:r>
            <a:endParaRPr lang="en-ZA" dirty="0"/>
          </a:p>
        </p:txBody>
      </p:sp>
      <p:sp>
        <p:nvSpPr>
          <p:cNvPr id="11" name="Rounded Rectangle 10"/>
          <p:cNvSpPr/>
          <p:nvPr/>
        </p:nvSpPr>
        <p:spPr>
          <a:xfrm>
            <a:off x="5257800" y="4040048"/>
            <a:ext cx="1965835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Positive Past</a:t>
            </a:r>
            <a:endParaRPr lang="en-ZA" dirty="0"/>
          </a:p>
        </p:txBody>
      </p:sp>
      <p:sp>
        <p:nvSpPr>
          <p:cNvPr id="12" name="Left Arrow 11"/>
          <p:cNvSpPr/>
          <p:nvPr/>
        </p:nvSpPr>
        <p:spPr>
          <a:xfrm>
            <a:off x="4309413" y="2680678"/>
            <a:ext cx="682580" cy="5666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Left Arrow 12"/>
          <p:cNvSpPr/>
          <p:nvPr/>
        </p:nvSpPr>
        <p:spPr>
          <a:xfrm>
            <a:off x="4309413" y="4248930"/>
            <a:ext cx="682580" cy="5666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ounded Rectangle 13"/>
          <p:cNvSpPr/>
          <p:nvPr/>
        </p:nvSpPr>
        <p:spPr>
          <a:xfrm>
            <a:off x="1651000" y="2708541"/>
            <a:ext cx="2392607" cy="591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Forgiveness</a:t>
            </a:r>
            <a:endParaRPr lang="en-ZA" dirty="0"/>
          </a:p>
        </p:txBody>
      </p:sp>
      <p:sp>
        <p:nvSpPr>
          <p:cNvPr id="15" name="Rounded Rectangle 14"/>
          <p:cNvSpPr/>
          <p:nvPr/>
        </p:nvSpPr>
        <p:spPr>
          <a:xfrm>
            <a:off x="1650999" y="4223204"/>
            <a:ext cx="2392607" cy="5808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Celebration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014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Future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196127" y="3253966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Now</a:t>
            </a:r>
            <a:endParaRPr lang="en-ZA" dirty="0"/>
          </a:p>
        </p:txBody>
      </p:sp>
      <p:sp>
        <p:nvSpPr>
          <p:cNvPr id="6" name="Left Arrow 5"/>
          <p:cNvSpPr/>
          <p:nvPr/>
        </p:nvSpPr>
        <p:spPr>
          <a:xfrm>
            <a:off x="2333243" y="3472907"/>
            <a:ext cx="682580" cy="5666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ounded Rectangle 6"/>
          <p:cNvSpPr/>
          <p:nvPr/>
        </p:nvSpPr>
        <p:spPr>
          <a:xfrm>
            <a:off x="646111" y="3253966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Past</a:t>
            </a:r>
            <a:endParaRPr lang="en-ZA" dirty="0"/>
          </a:p>
        </p:txBody>
      </p:sp>
      <p:sp>
        <p:nvSpPr>
          <p:cNvPr id="8" name="Right Arrow 7"/>
          <p:cNvSpPr/>
          <p:nvPr/>
        </p:nvSpPr>
        <p:spPr>
          <a:xfrm>
            <a:off x="4883259" y="3472907"/>
            <a:ext cx="695459" cy="566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ounded Rectangle 8"/>
          <p:cNvSpPr/>
          <p:nvPr/>
        </p:nvSpPr>
        <p:spPr>
          <a:xfrm>
            <a:off x="5759022" y="3253966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Future</a:t>
            </a:r>
            <a:endParaRPr lang="en-ZA" dirty="0"/>
          </a:p>
        </p:txBody>
      </p:sp>
      <p:sp>
        <p:nvSpPr>
          <p:cNvPr id="10" name="Left-Up Arrow 9"/>
          <p:cNvSpPr/>
          <p:nvPr/>
        </p:nvSpPr>
        <p:spPr>
          <a:xfrm rot="8069152">
            <a:off x="7429500" y="3247348"/>
            <a:ext cx="1016000" cy="100455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ounded Rectangle 10"/>
          <p:cNvSpPr/>
          <p:nvPr/>
        </p:nvSpPr>
        <p:spPr>
          <a:xfrm>
            <a:off x="8651807" y="4137313"/>
            <a:ext cx="1965835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Negative Future</a:t>
            </a:r>
            <a:endParaRPr lang="en-ZA" dirty="0"/>
          </a:p>
        </p:txBody>
      </p:sp>
      <p:sp>
        <p:nvSpPr>
          <p:cNvPr id="12" name="Rounded Rectangle 11"/>
          <p:cNvSpPr/>
          <p:nvPr/>
        </p:nvSpPr>
        <p:spPr>
          <a:xfrm>
            <a:off x="8651808" y="2468355"/>
            <a:ext cx="1965835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Positive Future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6073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Future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99885" y="3393703"/>
            <a:ext cx="1506828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Future</a:t>
            </a:r>
            <a:endParaRPr lang="en-ZA" dirty="0"/>
          </a:p>
        </p:txBody>
      </p:sp>
      <p:sp>
        <p:nvSpPr>
          <p:cNvPr id="10" name="Left-Up Arrow 9"/>
          <p:cNvSpPr/>
          <p:nvPr/>
        </p:nvSpPr>
        <p:spPr>
          <a:xfrm rot="8069152">
            <a:off x="2970363" y="3387085"/>
            <a:ext cx="1016000" cy="100455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ounded Rectangle 10"/>
          <p:cNvSpPr/>
          <p:nvPr/>
        </p:nvSpPr>
        <p:spPr>
          <a:xfrm>
            <a:off x="4058664" y="4521837"/>
            <a:ext cx="1965835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Negative Future</a:t>
            </a:r>
            <a:endParaRPr lang="en-ZA" dirty="0"/>
          </a:p>
        </p:txBody>
      </p:sp>
      <p:sp>
        <p:nvSpPr>
          <p:cNvPr id="12" name="Rounded Rectangle 11"/>
          <p:cNvSpPr/>
          <p:nvPr/>
        </p:nvSpPr>
        <p:spPr>
          <a:xfrm>
            <a:off x="4058663" y="2170428"/>
            <a:ext cx="1965835" cy="1004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Positive Future</a:t>
            </a:r>
            <a:endParaRPr lang="en-ZA" dirty="0"/>
          </a:p>
        </p:txBody>
      </p:sp>
      <p:sp>
        <p:nvSpPr>
          <p:cNvPr id="13" name="Right Arrow 12"/>
          <p:cNvSpPr/>
          <p:nvPr/>
        </p:nvSpPr>
        <p:spPr>
          <a:xfrm>
            <a:off x="6400631" y="2324757"/>
            <a:ext cx="695459" cy="566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ight Arrow 13"/>
          <p:cNvSpPr/>
          <p:nvPr/>
        </p:nvSpPr>
        <p:spPr>
          <a:xfrm>
            <a:off x="6400632" y="4684714"/>
            <a:ext cx="695459" cy="566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Rounded Rectangle 14"/>
          <p:cNvSpPr/>
          <p:nvPr/>
        </p:nvSpPr>
        <p:spPr>
          <a:xfrm>
            <a:off x="7472221" y="4170415"/>
            <a:ext cx="2748549" cy="5219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Mind Renewal</a:t>
            </a:r>
            <a:endParaRPr lang="en-ZA" dirty="0"/>
          </a:p>
        </p:txBody>
      </p:sp>
      <p:sp>
        <p:nvSpPr>
          <p:cNvPr id="16" name="Rounded Rectangle 15"/>
          <p:cNvSpPr/>
          <p:nvPr/>
        </p:nvSpPr>
        <p:spPr>
          <a:xfrm>
            <a:off x="7472221" y="1744607"/>
            <a:ext cx="2748549" cy="528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Purpose</a:t>
            </a:r>
            <a:endParaRPr lang="en-ZA" dirty="0"/>
          </a:p>
        </p:txBody>
      </p:sp>
      <p:sp>
        <p:nvSpPr>
          <p:cNvPr id="17" name="Rounded Rectangle 16"/>
          <p:cNvSpPr/>
          <p:nvPr/>
        </p:nvSpPr>
        <p:spPr>
          <a:xfrm>
            <a:off x="7472222" y="2896876"/>
            <a:ext cx="2748549" cy="5137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Goals</a:t>
            </a:r>
            <a:endParaRPr lang="en-ZA" dirty="0"/>
          </a:p>
        </p:txBody>
      </p:sp>
      <p:sp>
        <p:nvSpPr>
          <p:cNvPr id="18" name="Rounded Rectangle 17"/>
          <p:cNvSpPr/>
          <p:nvPr/>
        </p:nvSpPr>
        <p:spPr>
          <a:xfrm>
            <a:off x="7472221" y="4740209"/>
            <a:ext cx="2748549" cy="481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Develop Trust</a:t>
            </a:r>
            <a:endParaRPr lang="en-ZA" dirty="0"/>
          </a:p>
        </p:txBody>
      </p:sp>
      <p:sp>
        <p:nvSpPr>
          <p:cNvPr id="19" name="Rounded Rectangle 18"/>
          <p:cNvSpPr/>
          <p:nvPr/>
        </p:nvSpPr>
        <p:spPr>
          <a:xfrm>
            <a:off x="7472222" y="2312314"/>
            <a:ext cx="2748549" cy="528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Roles</a:t>
            </a:r>
            <a:endParaRPr lang="en-ZA" dirty="0"/>
          </a:p>
        </p:txBody>
      </p:sp>
      <p:sp>
        <p:nvSpPr>
          <p:cNvPr id="20" name="Rounded Rectangle 19"/>
          <p:cNvSpPr/>
          <p:nvPr/>
        </p:nvSpPr>
        <p:spPr>
          <a:xfrm>
            <a:off x="7472220" y="5285501"/>
            <a:ext cx="2748549" cy="481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Relationship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0848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76</TotalTime>
  <Words>203</Words>
  <Application>Microsoft Office PowerPoint</Application>
  <PresentationFormat>Widescreen</PresentationFormat>
  <Paragraphs>47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Courier New</vt:lpstr>
      <vt:lpstr>Wingdings 3</vt:lpstr>
      <vt:lpstr>Ion</vt:lpstr>
      <vt:lpstr>Living In The Now</vt:lpstr>
      <vt:lpstr>Being Present</vt:lpstr>
      <vt:lpstr>The Paradigm </vt:lpstr>
      <vt:lpstr>The Past</vt:lpstr>
      <vt:lpstr>The Past</vt:lpstr>
      <vt:lpstr>The Future</vt:lpstr>
      <vt:lpstr>The Future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In The Now</dc:title>
  <dc:creator>Nico Liebenberg</dc:creator>
  <cp:lastModifiedBy>Nico Liebenberg</cp:lastModifiedBy>
  <cp:revision>27</cp:revision>
  <dcterms:created xsi:type="dcterms:W3CDTF">2016-05-09T15:02:11Z</dcterms:created>
  <dcterms:modified xsi:type="dcterms:W3CDTF">2016-05-09T16:18:14Z</dcterms:modified>
</cp:coreProperties>
</file>