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3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885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467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2225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877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720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493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281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99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23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67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5775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8654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2244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6036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1901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9399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726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4DB839-1F31-4A6B-A92D-248CC14314B7}" type="datetimeFigureOut">
              <a:rPr lang="en-ZA" smtClean="0"/>
              <a:t>2016/05/09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30BFB-BA6C-48DC-9540-7B0E75B42D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4055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Significant Changes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Stop-start-continue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4806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992" y="2949900"/>
            <a:ext cx="8946541" cy="1430511"/>
          </a:xfrm>
        </p:spPr>
        <p:txBody>
          <a:bodyPr/>
          <a:lstStyle/>
          <a:p>
            <a:pPr marL="0" indent="0" algn="ctr">
              <a:buNone/>
            </a:pPr>
            <a:r>
              <a:rPr lang="en-GB" sz="3200" dirty="0"/>
              <a:t>“If you do not change direction, you will end up where you are going…”</a:t>
            </a:r>
          </a:p>
          <a:p>
            <a:pPr marL="0" indent="0" algn="ctr">
              <a:buNone/>
            </a:pPr>
            <a:endParaRPr lang="en-GB" sz="3200" dirty="0"/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2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3916"/>
          </a:xfrm>
        </p:spPr>
        <p:txBody>
          <a:bodyPr/>
          <a:lstStyle/>
          <a:p>
            <a:r>
              <a:rPr lang="en-ZA" dirty="0" smtClean="0"/>
              <a:t>The four Contexts</a:t>
            </a:r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51142" y="2290218"/>
            <a:ext cx="2918116" cy="1399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Family</a:t>
            </a:r>
            <a:endParaRPr lang="en-ZA" dirty="0"/>
          </a:p>
        </p:txBody>
      </p:sp>
      <p:sp>
        <p:nvSpPr>
          <p:cNvPr id="6" name="Rounded Rectangle 5"/>
          <p:cNvSpPr/>
          <p:nvPr/>
        </p:nvSpPr>
        <p:spPr>
          <a:xfrm>
            <a:off x="5957135" y="2290218"/>
            <a:ext cx="2918116" cy="1399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Work</a:t>
            </a:r>
            <a:endParaRPr lang="en-ZA" dirty="0"/>
          </a:p>
        </p:txBody>
      </p:sp>
      <p:sp>
        <p:nvSpPr>
          <p:cNvPr id="7" name="Rounded Rectangle 6"/>
          <p:cNvSpPr/>
          <p:nvPr/>
        </p:nvSpPr>
        <p:spPr>
          <a:xfrm>
            <a:off x="2851142" y="3892269"/>
            <a:ext cx="2918116" cy="1399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Social</a:t>
            </a:r>
            <a:endParaRPr lang="en-ZA" dirty="0"/>
          </a:p>
        </p:txBody>
      </p:sp>
      <p:sp>
        <p:nvSpPr>
          <p:cNvPr id="8" name="Rounded Rectangle 7"/>
          <p:cNvSpPr/>
          <p:nvPr/>
        </p:nvSpPr>
        <p:spPr>
          <a:xfrm>
            <a:off x="5957135" y="3892269"/>
            <a:ext cx="2918116" cy="1399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dirty="0" smtClean="0"/>
              <a:t>Spiritual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227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952" y="3106654"/>
            <a:ext cx="8946541" cy="1430511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</a:t>
            </a:r>
            <a:r>
              <a:rPr lang="en-GB" sz="4000" dirty="0" smtClean="0"/>
              <a:t> - </a:t>
            </a:r>
            <a:r>
              <a:rPr lang="en-GB" sz="3200" dirty="0" smtClean="0"/>
              <a:t>Start-</a:t>
            </a:r>
            <a:r>
              <a:rPr lang="en-GB" sz="2800" dirty="0" smtClean="0"/>
              <a:t> </a:t>
            </a:r>
            <a:r>
              <a:rPr lang="en-GB" sz="3200" dirty="0" smtClean="0"/>
              <a:t>Continue</a:t>
            </a:r>
            <a:endParaRPr lang="en-GB" sz="3200" dirty="0"/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3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Stop: Family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family life what direction should you change? (Name one important thing that you should stop doing.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Why </a:t>
            </a:r>
            <a:r>
              <a:rPr lang="en-GB" sz="2800" dirty="0"/>
              <a:t>would you like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What </a:t>
            </a:r>
            <a:r>
              <a:rPr lang="en-GB" sz="2800" dirty="0"/>
              <a:t>makes it difficult for you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Name </a:t>
            </a:r>
            <a:r>
              <a:rPr lang="en-GB" sz="2800" dirty="0"/>
              <a:t>one thing you are going to do today or this week to make this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5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Stop: Work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work life </a:t>
            </a:r>
            <a:r>
              <a:rPr lang="en-GB" sz="2800" dirty="0"/>
              <a:t>what direction should you change? (Name one important thing that you should stop doing.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Why </a:t>
            </a:r>
            <a:r>
              <a:rPr lang="en-GB" sz="2800" dirty="0"/>
              <a:t>would you like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What </a:t>
            </a:r>
            <a:r>
              <a:rPr lang="en-GB" sz="2800" dirty="0"/>
              <a:t>makes it difficult for you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Name </a:t>
            </a:r>
            <a:r>
              <a:rPr lang="en-GB" sz="2800" dirty="0"/>
              <a:t>one thing you are going to do today or this week to make this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Stop: Social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social life </a:t>
            </a:r>
            <a:r>
              <a:rPr lang="en-GB" sz="2800" dirty="0"/>
              <a:t>what direction should you change? (Name one important thing that you should stop doing.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Why </a:t>
            </a:r>
            <a:r>
              <a:rPr lang="en-GB" sz="2800" dirty="0"/>
              <a:t>would you like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What </a:t>
            </a:r>
            <a:r>
              <a:rPr lang="en-GB" sz="2800" dirty="0"/>
              <a:t>makes it difficult for you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Name </a:t>
            </a:r>
            <a:r>
              <a:rPr lang="en-GB" sz="2800" dirty="0"/>
              <a:t>one thing you are going to do today or this week to make this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1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Stop: Spiritual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spiritual life </a:t>
            </a:r>
            <a:r>
              <a:rPr lang="en-GB" sz="2800" dirty="0"/>
              <a:t>what direction should you change? (Name one important thing that you should stop doing.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Why </a:t>
            </a:r>
            <a:r>
              <a:rPr lang="en-GB" sz="2800" dirty="0"/>
              <a:t>would you like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What </a:t>
            </a:r>
            <a:r>
              <a:rPr lang="en-GB" sz="2800" dirty="0"/>
              <a:t>makes it difficult for you to change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Name </a:t>
            </a:r>
            <a:r>
              <a:rPr lang="en-GB" sz="2800" dirty="0"/>
              <a:t>one thing you are going to do today or this week to make this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3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1280" y="3071821"/>
            <a:ext cx="7167315" cy="9515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Stop - 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START-</a:t>
            </a:r>
            <a:r>
              <a:rPr lang="en-GB" sz="4000" dirty="0" smtClean="0"/>
              <a:t> </a:t>
            </a:r>
            <a:r>
              <a:rPr lang="en-GB" sz="3200" dirty="0" smtClean="0"/>
              <a:t>Continue</a:t>
            </a:r>
            <a:endParaRPr lang="en-GB" sz="3200" dirty="0"/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2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Start: Family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family life what direction should you </a:t>
            </a:r>
            <a:r>
              <a:rPr lang="en-GB" sz="2800" dirty="0" smtClean="0"/>
              <a:t>start to take? </a:t>
            </a:r>
            <a:r>
              <a:rPr lang="en-GB" sz="2800" dirty="0"/>
              <a:t>(Name one important thing that you should </a:t>
            </a:r>
            <a:r>
              <a:rPr lang="en-GB" sz="2800" dirty="0" smtClean="0"/>
              <a:t>start doing</a:t>
            </a:r>
            <a:r>
              <a:rPr lang="en-GB" sz="2800" dirty="0"/>
              <a:t>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Why </a:t>
            </a:r>
            <a:r>
              <a:rPr lang="en-GB" sz="2800" dirty="0"/>
              <a:t>would you like to </a:t>
            </a:r>
            <a:r>
              <a:rPr lang="en-GB" sz="2800" dirty="0" smtClean="0"/>
              <a:t>pursue this </a:t>
            </a:r>
            <a:r>
              <a:rPr lang="en-GB" sz="2800" dirty="0"/>
              <a:t>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What </a:t>
            </a:r>
            <a:r>
              <a:rPr lang="en-GB" sz="2800" dirty="0"/>
              <a:t>makes it difficult for you to </a:t>
            </a:r>
            <a:r>
              <a:rPr lang="en-GB" sz="2800" dirty="0" smtClean="0"/>
              <a:t>pursue this </a:t>
            </a:r>
            <a:r>
              <a:rPr lang="en-GB" sz="2800" dirty="0"/>
              <a:t>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 smtClean="0"/>
              <a:t>Name </a:t>
            </a:r>
            <a:r>
              <a:rPr lang="en-GB" sz="2800" dirty="0"/>
              <a:t>one thing you are going to do today or this week to make this </a:t>
            </a:r>
            <a:r>
              <a:rPr lang="en-GB" sz="2800" dirty="0" smtClean="0"/>
              <a:t>change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Start: Work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work life </a:t>
            </a:r>
            <a:r>
              <a:rPr lang="en-GB" sz="2800" dirty="0"/>
              <a:t>what direction should you start to take? (Name one important thing that you should start doing. It doesn’t matter how big or how small)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Why would you like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What makes it difficult for you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Name one thing you are going to do today or this week to make this change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7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Start: Social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social life </a:t>
            </a:r>
            <a:r>
              <a:rPr lang="en-GB" sz="2800" dirty="0"/>
              <a:t>what direction should you start to take? (Name one important thing that you should start doing. It doesn’t matter how big or how small)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Why would you like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What makes it difficult for you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Name one thing you are going to do today or this week to make this change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0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Start: Spiritual Life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spiritual life </a:t>
            </a:r>
            <a:r>
              <a:rPr lang="en-GB" sz="2800" dirty="0"/>
              <a:t>what direction should you start to take? (Name one important thing that you should start doing. It doesn’t matter how big or how small)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Why would you like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What makes it difficult for you to pursue this direction?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Name one thing you are going to do today or this week to make this change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8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1280" y="3071821"/>
            <a:ext cx="7167315" cy="9515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Stop - Start- 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Continue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family life what direction should you </a:t>
            </a:r>
            <a:r>
              <a:rPr lang="en-GB" sz="2800" dirty="0" smtClean="0"/>
              <a:t>continue to take? </a:t>
            </a:r>
            <a:r>
              <a:rPr lang="en-GB" sz="2800" dirty="0"/>
              <a:t>(Name one important thing that you should </a:t>
            </a:r>
            <a:r>
              <a:rPr lang="en-GB" sz="2800" dirty="0" smtClean="0"/>
              <a:t>continue doing</a:t>
            </a:r>
            <a:r>
              <a:rPr lang="en-GB" sz="2800" dirty="0"/>
              <a:t>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work life </a:t>
            </a:r>
            <a:r>
              <a:rPr lang="en-GB" sz="2800" dirty="0"/>
              <a:t>what direction should you continue to take? (Name one important thing that you should continue doing. It doesn’t matter how big or how small</a:t>
            </a:r>
            <a:r>
              <a:rPr lang="en-GB" sz="2800" dirty="0" smtClean="0"/>
              <a:t>)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social life </a:t>
            </a:r>
            <a:r>
              <a:rPr lang="en-GB" sz="2800" dirty="0"/>
              <a:t>what direction should you continue to take? (Name one important thing that you should continue doing. It doesn’t matter how big or how small)</a:t>
            </a:r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60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0653"/>
          </a:xfrm>
        </p:spPr>
        <p:txBody>
          <a:bodyPr/>
          <a:lstStyle/>
          <a:p>
            <a:r>
              <a:rPr lang="en-ZA" dirty="0" smtClean="0"/>
              <a:t>Continue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853248"/>
            <a:ext cx="10422483" cy="4195481"/>
          </a:xfrm>
        </p:spPr>
        <p:txBody>
          <a:bodyPr>
            <a:noAutofit/>
          </a:bodyPr>
          <a:lstStyle/>
          <a:p>
            <a:pPr marL="539750" indent="-539750">
              <a:buFont typeface="Courier New" panose="02070309020205020404" pitchFamily="49" charset="0"/>
              <a:buChar char="o"/>
            </a:pPr>
            <a:r>
              <a:rPr lang="en-GB" sz="2800" dirty="0"/>
              <a:t>In your </a:t>
            </a:r>
            <a:r>
              <a:rPr lang="en-GB" sz="2800" dirty="0" smtClean="0"/>
              <a:t>spiritual life </a:t>
            </a:r>
            <a:r>
              <a:rPr lang="en-GB" sz="2800" dirty="0"/>
              <a:t>what direction should you </a:t>
            </a:r>
            <a:r>
              <a:rPr lang="en-GB" sz="2800" dirty="0" smtClean="0"/>
              <a:t>continue to take? </a:t>
            </a:r>
            <a:r>
              <a:rPr lang="en-GB" sz="2800" dirty="0"/>
              <a:t>(Name one important thing that you should </a:t>
            </a:r>
            <a:r>
              <a:rPr lang="en-GB" sz="2800" dirty="0" smtClean="0"/>
              <a:t>continue doing</a:t>
            </a:r>
            <a:r>
              <a:rPr lang="en-GB" sz="2800" dirty="0"/>
              <a:t>. It doesn’t matter how big or how </a:t>
            </a:r>
            <a:r>
              <a:rPr lang="en-GB" sz="2800" dirty="0" smtClean="0"/>
              <a:t>small)</a:t>
            </a:r>
            <a:endParaRPr lang="en-GB" sz="2800" dirty="0"/>
          </a:p>
          <a:p>
            <a:pPr marL="539750" indent="-539750">
              <a:buFont typeface="Courier New" panose="02070309020205020404" pitchFamily="49" charset="0"/>
              <a:buChar char="o"/>
            </a:pPr>
            <a:endParaRPr lang="en-Z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466500" y="6244152"/>
            <a:ext cx="836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Calibri" panose="020F0502020204030204" pitchFamily="34" charset="0"/>
              </a:rPr>
              <a:t>© Nico Liebenberg Mobile +27 (0)83 262 4873 Email </a:t>
            </a:r>
            <a:r>
              <a:rPr lang="en-ZA" sz="1400" dirty="0" smtClean="0">
                <a:latin typeface="Calibri" panose="020F0502020204030204" pitchFamily="34" charset="0"/>
                <a:hlinkClick r:id="rId2"/>
              </a:rPr>
              <a:t>nicoliebenberg@gmail.com</a:t>
            </a:r>
            <a:r>
              <a:rPr lang="en-ZA" sz="1400" dirty="0" smtClean="0">
                <a:latin typeface="Calibri" panose="020F0502020204030204" pitchFamily="34" charset="0"/>
              </a:rPr>
              <a:t> Web www.nicoliebenberg.com </a:t>
            </a:r>
            <a:endParaRPr lang="en-ZA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947</Words>
  <Application>Microsoft Office PowerPoint</Application>
  <PresentationFormat>Widescreen</PresentationFormat>
  <Paragraphs>72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Wingdings 3</vt:lpstr>
      <vt:lpstr>Ion</vt:lpstr>
      <vt:lpstr>Significant Changes</vt:lpstr>
      <vt:lpstr>PowerPoint Presentation</vt:lpstr>
      <vt:lpstr>The four Contexts</vt:lpstr>
      <vt:lpstr>PowerPoint Presentation</vt:lpstr>
      <vt:lpstr>Stop: Family Life</vt:lpstr>
      <vt:lpstr>Stop: Work Life</vt:lpstr>
      <vt:lpstr>Stop: Social Life</vt:lpstr>
      <vt:lpstr>Stop: Spiritual Life</vt:lpstr>
      <vt:lpstr>PowerPoint Presentation</vt:lpstr>
      <vt:lpstr>Start: Family Life</vt:lpstr>
      <vt:lpstr>Start: Work Life</vt:lpstr>
      <vt:lpstr>Start: Social Life</vt:lpstr>
      <vt:lpstr>Start: Spiritual Life</vt:lpstr>
      <vt:lpstr>PowerPoint Presentation</vt:lpstr>
      <vt:lpstr>Continue</vt:lpstr>
      <vt:lpstr>Continue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Significant Changes</dc:title>
  <dc:creator>Nico Liebenberg</dc:creator>
  <cp:lastModifiedBy>Nico Liebenberg</cp:lastModifiedBy>
  <cp:revision>17</cp:revision>
  <dcterms:created xsi:type="dcterms:W3CDTF">2016-05-09T16:22:02Z</dcterms:created>
  <dcterms:modified xsi:type="dcterms:W3CDTF">2016-05-09T16:44:54Z</dcterms:modified>
</cp:coreProperties>
</file>