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3EE5-1DBC-47DE-AECA-E362606D998D}" type="datetimeFigureOut">
              <a:rPr lang="en-ZA" smtClean="0"/>
              <a:t>2016/05/22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DEB6-6A66-4023-8795-42478A5E867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0244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3EE5-1DBC-47DE-AECA-E362606D998D}" type="datetimeFigureOut">
              <a:rPr lang="en-ZA" smtClean="0"/>
              <a:t>2016/05/22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DEB6-6A66-4023-8795-42478A5E867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19599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3EE5-1DBC-47DE-AECA-E362606D998D}" type="datetimeFigureOut">
              <a:rPr lang="en-ZA" smtClean="0"/>
              <a:t>2016/05/22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DEB6-6A66-4023-8795-42478A5E867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5489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3EE5-1DBC-47DE-AECA-E362606D998D}" type="datetimeFigureOut">
              <a:rPr lang="en-ZA" smtClean="0"/>
              <a:t>2016/05/22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DEB6-6A66-4023-8795-42478A5E867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68701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3EE5-1DBC-47DE-AECA-E362606D998D}" type="datetimeFigureOut">
              <a:rPr lang="en-ZA" smtClean="0"/>
              <a:t>2016/05/22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DEB6-6A66-4023-8795-42478A5E867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85284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3EE5-1DBC-47DE-AECA-E362606D998D}" type="datetimeFigureOut">
              <a:rPr lang="en-ZA" smtClean="0"/>
              <a:t>2016/05/22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DEB6-6A66-4023-8795-42478A5E867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60631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3EE5-1DBC-47DE-AECA-E362606D998D}" type="datetimeFigureOut">
              <a:rPr lang="en-ZA" smtClean="0"/>
              <a:t>2016/05/22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DEB6-6A66-4023-8795-42478A5E867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53525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3EE5-1DBC-47DE-AECA-E362606D998D}" type="datetimeFigureOut">
              <a:rPr lang="en-ZA" smtClean="0"/>
              <a:t>2016/05/22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DEB6-6A66-4023-8795-42478A5E867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10090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3EE5-1DBC-47DE-AECA-E362606D998D}" type="datetimeFigureOut">
              <a:rPr lang="en-ZA" smtClean="0"/>
              <a:t>2016/05/22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DEB6-6A66-4023-8795-42478A5E867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63998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3EE5-1DBC-47DE-AECA-E362606D998D}" type="datetimeFigureOut">
              <a:rPr lang="en-ZA" smtClean="0"/>
              <a:t>2016/05/22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DEB6-6A66-4023-8795-42478A5E867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10086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3EE5-1DBC-47DE-AECA-E362606D998D}" type="datetimeFigureOut">
              <a:rPr lang="en-ZA" smtClean="0"/>
              <a:t>2016/05/22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DEB6-6A66-4023-8795-42478A5E867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12896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3EE5-1DBC-47DE-AECA-E362606D998D}" type="datetimeFigureOut">
              <a:rPr lang="en-ZA" smtClean="0"/>
              <a:t>2016/05/22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DEB6-6A66-4023-8795-42478A5E867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57029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33EE5-1DBC-47DE-AECA-E362606D998D}" type="datetimeFigureOut">
              <a:rPr lang="en-ZA" smtClean="0"/>
              <a:t>2016/05/22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8DEB6-6A66-4023-8795-42478A5E867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6414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iebenberg@balance4coaches.com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3809697" y="3085495"/>
            <a:ext cx="4405600" cy="2139721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TextBox 2"/>
          <p:cNvSpPr txBox="1"/>
          <p:nvPr/>
        </p:nvSpPr>
        <p:spPr>
          <a:xfrm>
            <a:off x="699246" y="245847"/>
            <a:ext cx="407445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Personal </a:t>
            </a:r>
            <a:r>
              <a:rPr lang="en-ZA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Purpose:</a:t>
            </a:r>
          </a:p>
          <a:p>
            <a:pPr algn="ctr"/>
            <a:r>
              <a:rPr lang="en-ZA" sz="3200" b="1" dirty="0" smtClean="0">
                <a:ln w="22225">
                  <a:solidFill>
                    <a:schemeClr val="tx2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Bradley Hand ITC" panose="03070402050302030203" pitchFamily="66" charset="0"/>
              </a:rPr>
              <a:t>Living your </a:t>
            </a:r>
          </a:p>
          <a:p>
            <a:pPr algn="ctr"/>
            <a:r>
              <a:rPr lang="en-ZA" sz="3200" b="1" dirty="0" smtClean="0">
                <a:ln w="22225">
                  <a:solidFill>
                    <a:schemeClr val="tx2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Bradley Hand ITC" panose="03070402050302030203" pitchFamily="66" charset="0"/>
              </a:rPr>
              <a:t>Identity!</a:t>
            </a:r>
            <a:endParaRPr lang="en-ZA" sz="3200" b="1" dirty="0">
              <a:ln w="22225">
                <a:solidFill>
                  <a:schemeClr val="tx2"/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Bradley Hand ITC" panose="03070402050302030203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97498" y="354053"/>
            <a:ext cx="4892686" cy="1323439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ZA" sz="3200" dirty="0" smtClean="0">
                <a:solidFill>
                  <a:schemeClr val="tx2">
                    <a:lumMod val="75000"/>
                  </a:schemeClr>
                </a:solidFill>
                <a:latin typeface="Formal436 BT" panose="03060802040302020203" pitchFamily="66" charset="0"/>
              </a:rPr>
              <a:t>The idea:</a:t>
            </a:r>
          </a:p>
          <a:p>
            <a:pPr algn="ctr"/>
            <a:r>
              <a:rPr lang="en-ZA" sz="2400" dirty="0" smtClean="0">
                <a:solidFill>
                  <a:schemeClr val="tx2">
                    <a:lumMod val="75000"/>
                  </a:schemeClr>
                </a:solidFill>
                <a:latin typeface="Formal436 BT" panose="03060802040302020203" pitchFamily="66" charset="0"/>
              </a:rPr>
              <a:t>To answer </a:t>
            </a:r>
            <a:r>
              <a:rPr lang="en-ZA" sz="2400" dirty="0" smtClean="0">
                <a:solidFill>
                  <a:schemeClr val="tx2">
                    <a:lumMod val="75000"/>
                  </a:schemeClr>
                </a:solidFill>
                <a:latin typeface="Formal436 BT" panose="03060802040302020203" pitchFamily="66" charset="0"/>
              </a:rPr>
              <a:t>these 7 questions </a:t>
            </a:r>
          </a:p>
          <a:p>
            <a:pPr algn="ctr"/>
            <a:r>
              <a:rPr lang="en-ZA" sz="2400" dirty="0" smtClean="0">
                <a:solidFill>
                  <a:schemeClr val="tx2">
                    <a:lumMod val="75000"/>
                  </a:schemeClr>
                </a:solidFill>
                <a:latin typeface="Formal436 BT" panose="03060802040302020203" pitchFamily="66" charset="0"/>
              </a:rPr>
              <a:t>about the 4 contexts of </a:t>
            </a:r>
            <a:r>
              <a:rPr lang="en-ZA" sz="2400" dirty="0" smtClean="0">
                <a:solidFill>
                  <a:schemeClr val="tx2">
                    <a:lumMod val="75000"/>
                  </a:schemeClr>
                </a:solidFill>
                <a:latin typeface="Formal436 BT" panose="03060802040302020203" pitchFamily="66" charset="0"/>
              </a:rPr>
              <a:t>your </a:t>
            </a:r>
            <a:r>
              <a:rPr lang="en-ZA" sz="2400" dirty="0" smtClean="0">
                <a:solidFill>
                  <a:schemeClr val="tx2">
                    <a:lumMod val="75000"/>
                  </a:schemeClr>
                </a:solidFill>
                <a:latin typeface="Formal436 BT" panose="03060802040302020203" pitchFamily="66" charset="0"/>
              </a:rPr>
              <a:t>life</a:t>
            </a:r>
            <a:endParaRPr lang="en-ZA" sz="2400" dirty="0">
              <a:solidFill>
                <a:schemeClr val="tx2">
                  <a:lumMod val="75000"/>
                </a:schemeClr>
              </a:solidFill>
              <a:latin typeface="Formal436 BT" panose="03060802040302020203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10954" y="3407803"/>
            <a:ext cx="1731360" cy="64633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sz="3600" dirty="0" smtClean="0">
                <a:ln w="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radley Hand ITC" panose="03070402050302030203" pitchFamily="66" charset="0"/>
              </a:rPr>
              <a:t>Family</a:t>
            </a:r>
            <a:endParaRPr lang="en-ZA" sz="3600" dirty="0">
              <a:ln w="0">
                <a:solidFill>
                  <a:schemeClr val="tx2">
                    <a:lumMod val="75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radley Hand ITC" panose="03070402050302030203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84034" y="3392949"/>
            <a:ext cx="1942539" cy="64633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sz="3600" dirty="0" smtClean="0">
                <a:ln w="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radley Hand ITC" panose="03070402050302030203" pitchFamily="66" charset="0"/>
              </a:rPr>
              <a:t>Work</a:t>
            </a:r>
            <a:endParaRPr lang="en-ZA" sz="3600" dirty="0">
              <a:ln w="0">
                <a:solidFill>
                  <a:schemeClr val="tx2">
                    <a:lumMod val="75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radley Hand ITC" panose="03070402050302030203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16610" y="4282497"/>
            <a:ext cx="1662868" cy="64633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sz="3600" dirty="0" smtClean="0">
                <a:ln w="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radley Hand ITC" panose="03070402050302030203" pitchFamily="66" charset="0"/>
              </a:rPr>
              <a:t>Social</a:t>
            </a:r>
            <a:endParaRPr lang="en-ZA" sz="3600" dirty="0">
              <a:ln w="0">
                <a:solidFill>
                  <a:schemeClr val="tx2">
                    <a:lumMod val="75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radley Hand ITC" panose="03070402050302030203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51353" y="4282498"/>
            <a:ext cx="1975221" cy="64633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ZA" sz="3600" dirty="0" smtClean="0">
                <a:ln w="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radley Hand ITC" panose="03070402050302030203" pitchFamily="66" charset="0"/>
              </a:rPr>
              <a:t>Spiritual</a:t>
            </a:r>
            <a:endParaRPr lang="en-ZA" sz="3600" dirty="0">
              <a:ln w="0">
                <a:solidFill>
                  <a:schemeClr val="tx2">
                    <a:lumMod val="75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radley Hand ITC" panose="03070402050302030203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07954" y="2250931"/>
            <a:ext cx="3369211" cy="578882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1. What do you </a:t>
            </a:r>
            <a:r>
              <a:rPr lang="en-ZA" sz="2800" dirty="0" smtClean="0">
                <a:solidFill>
                  <a:schemeClr val="accent2"/>
                </a:solidFill>
                <a:latin typeface="Myriad Pro Light" panose="020B0403030403020204" pitchFamily="34" charset="0"/>
                <a:cs typeface="MV Boli" panose="02000500030200090000" pitchFamily="2" charset="0"/>
              </a:rPr>
              <a:t>enjoy</a:t>
            </a:r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?</a:t>
            </a:r>
            <a:endParaRPr lang="en-ZA" sz="2800" dirty="0">
              <a:latin typeface="Myriad Pro Light" panose="020B0403030403020204" pitchFamily="34" charset="0"/>
              <a:cs typeface="MV Boli" panose="0200050003020009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577823" y="2761347"/>
            <a:ext cx="3040528" cy="1532334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anose="020B0403030403020204" pitchFamily="34" charset="0"/>
                <a:cs typeface="MV Boli" panose="02000500030200090000" pitchFamily="2" charset="0"/>
              </a:rPr>
              <a:t>2.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anose="020B0403030403020204" pitchFamily="34" charset="0"/>
                <a:cs typeface="MV Boli" panose="02000500030200090000" pitchFamily="2" charset="0"/>
              </a:rPr>
              <a:t>What </a:t>
            </a:r>
            <a:r>
              <a:rPr lang="en-ZA" sz="2800" dirty="0" smtClean="0">
                <a:solidFill>
                  <a:schemeClr val="accent2"/>
                </a:solidFill>
                <a:latin typeface="Myriad Pro Light" panose="020B0403030403020204" pitchFamily="34" charset="0"/>
                <a:cs typeface="MV Boli" panose="02000500030200090000" pitchFamily="2" charset="0"/>
              </a:rPr>
              <a:t>3 things </a:t>
            </a:r>
          </a:p>
          <a:p>
            <a:pPr algn="ctr"/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anose="020B0403030403020204" pitchFamily="34" charset="0"/>
                <a:cs typeface="MV Boli" panose="02000500030200090000" pitchFamily="2" charset="0"/>
              </a:rPr>
              <a:t>d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anose="020B0403030403020204" pitchFamily="34" charset="0"/>
                <a:cs typeface="MV Boli" panose="02000500030200090000" pitchFamily="2" charset="0"/>
              </a:rPr>
              <a:t>o you </a:t>
            </a: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anose="020B0403030403020204" pitchFamily="34" charset="0"/>
                <a:cs typeface="MV Boli" panose="02000500030200090000" pitchFamily="2" charset="0"/>
              </a:rPr>
              <a:t>w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anose="020B0403030403020204" pitchFamily="34" charset="0"/>
                <a:cs typeface="MV Boli" panose="02000500030200090000" pitchFamily="2" charset="0"/>
              </a:rPr>
              <a:t>ant to be </a:t>
            </a:r>
          </a:p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anose="020B0403030403020204" pitchFamily="34" charset="0"/>
                <a:cs typeface="MV Boli" panose="02000500030200090000" pitchFamily="2" charset="0"/>
              </a:rPr>
              <a:t>remembered for?</a:t>
            </a:r>
            <a:endParaRPr lang="en-Z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 Light" panose="020B0403030403020204" pitchFamily="34" charset="0"/>
              <a:cs typeface="MV Boli" panose="0200050003020009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461250" y="4629557"/>
            <a:ext cx="3273552" cy="1532334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3. If you had </a:t>
            </a:r>
            <a:r>
              <a:rPr lang="en-ZA" sz="2800" dirty="0" smtClean="0">
                <a:solidFill>
                  <a:schemeClr val="accent2"/>
                </a:solidFill>
                <a:latin typeface="Myriad Pro Light" panose="020B0403030403020204" pitchFamily="34" charset="0"/>
                <a:cs typeface="MV Boli" panose="02000500030200090000" pitchFamily="2" charset="0"/>
              </a:rPr>
              <a:t>6</a:t>
            </a:r>
          </a:p>
          <a:p>
            <a:pPr algn="ctr"/>
            <a:r>
              <a:rPr lang="en-ZA" sz="2800" dirty="0" smtClean="0">
                <a:solidFill>
                  <a:schemeClr val="accent2"/>
                </a:solidFill>
                <a:latin typeface="Myriad Pro Light" panose="020B0403030403020204" pitchFamily="34" charset="0"/>
                <a:cs typeface="MV Boli" panose="02000500030200090000" pitchFamily="2" charset="0"/>
              </a:rPr>
              <a:t>months </a:t>
            </a:r>
            <a:r>
              <a:rPr lang="en-ZA" sz="2800" dirty="0">
                <a:latin typeface="Myriad Pro Light" panose="020B0403030403020204" pitchFamily="34" charset="0"/>
                <a:cs typeface="MV Boli" panose="02000500030200090000" pitchFamily="2" charset="0"/>
              </a:rPr>
              <a:t>l</a:t>
            </a:r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eft to live</a:t>
            </a:r>
          </a:p>
          <a:p>
            <a:pPr algn="ctr"/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What would you do?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15991" y="5440668"/>
            <a:ext cx="3109792" cy="1055608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4. What is the grea- </a:t>
            </a:r>
          </a:p>
          <a:p>
            <a:pPr algn="ctr"/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test </a:t>
            </a:r>
            <a:r>
              <a:rPr lang="en-ZA" sz="2800" dirty="0">
                <a:solidFill>
                  <a:schemeClr val="accent2"/>
                </a:solidFill>
                <a:latin typeface="Myriad Pro Light" panose="020B0403030403020204" pitchFamily="34" charset="0"/>
                <a:cs typeface="MV Boli" panose="02000500030200090000" pitchFamily="2" charset="0"/>
              </a:rPr>
              <a:t>v</a:t>
            </a:r>
            <a:r>
              <a:rPr lang="en-ZA" sz="2800" dirty="0" smtClean="0">
                <a:solidFill>
                  <a:schemeClr val="accent2"/>
                </a:solidFill>
                <a:latin typeface="Myriad Pro Light" panose="020B0403030403020204" pitchFamily="34" charset="0"/>
                <a:cs typeface="MV Boli" panose="02000500030200090000" pitchFamily="2" charset="0"/>
              </a:rPr>
              <a:t>alue</a:t>
            </a:r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 you add?</a:t>
            </a:r>
            <a:r>
              <a:rPr lang="en-ZA" sz="2800" dirty="0" smtClean="0">
                <a:solidFill>
                  <a:schemeClr val="accent2"/>
                </a:solidFill>
                <a:latin typeface="Myriad Pro Light" panose="020B0403030403020204" pitchFamily="34" charset="0"/>
                <a:cs typeface="MV Boli" panose="02000500030200090000" pitchFamily="2" charset="0"/>
              </a:rPr>
              <a:t> </a:t>
            </a:r>
            <a:endParaRPr lang="en-ZA" sz="2800" dirty="0" smtClean="0">
              <a:latin typeface="Myriad Pro Light" panose="020B0403030403020204" pitchFamily="34" charset="0"/>
              <a:cs typeface="MV Boli" panose="0200050003020009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58876" y="5137813"/>
            <a:ext cx="2507380" cy="1055608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5. </a:t>
            </a:r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What </a:t>
            </a:r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does </a:t>
            </a:r>
          </a:p>
          <a:p>
            <a:pPr algn="ctr"/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your life </a:t>
            </a:r>
            <a:r>
              <a:rPr lang="en-ZA" sz="2800" dirty="0" smtClean="0">
                <a:solidFill>
                  <a:schemeClr val="accent2"/>
                </a:solidFill>
                <a:latin typeface="Myriad Pro Light" panose="020B0403030403020204" pitchFamily="34" charset="0"/>
                <a:cs typeface="MV Boli" panose="02000500030200090000" pitchFamily="2" charset="0"/>
              </a:rPr>
              <a:t>teach</a:t>
            </a:r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?</a:t>
            </a:r>
            <a:r>
              <a:rPr lang="en-ZA" sz="2800" dirty="0" smtClean="0">
                <a:solidFill>
                  <a:schemeClr val="accent2"/>
                </a:solidFill>
                <a:latin typeface="Myriad Pro Light" panose="020B0403030403020204" pitchFamily="34" charset="0"/>
                <a:cs typeface="MV Boli" panose="02000500030200090000" pitchFamily="2" charset="0"/>
              </a:rPr>
              <a:t> </a:t>
            </a:r>
            <a:endParaRPr lang="en-ZA" sz="2800" dirty="0" smtClean="0">
              <a:latin typeface="Myriad Pro Light" panose="020B0403030403020204" pitchFamily="34" charset="0"/>
              <a:cs typeface="MV Boli" panose="0200050003020009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2711" y="3847942"/>
            <a:ext cx="2498921" cy="1055608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ZA" sz="2800" dirty="0">
                <a:latin typeface="Myriad Pro Light" panose="020B0403030403020204" pitchFamily="34" charset="0"/>
                <a:cs typeface="MV Boli" panose="02000500030200090000" pitchFamily="2" charset="0"/>
              </a:rPr>
              <a:t>6</a:t>
            </a:r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. </a:t>
            </a:r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What </a:t>
            </a:r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do you</a:t>
            </a:r>
          </a:p>
          <a:p>
            <a:pPr algn="ctr"/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want to </a:t>
            </a:r>
            <a:r>
              <a:rPr lang="en-ZA" sz="2800" dirty="0" smtClean="0">
                <a:solidFill>
                  <a:schemeClr val="accent2"/>
                </a:solidFill>
                <a:latin typeface="Myriad Pro Light" panose="020B0403030403020204" pitchFamily="34" charset="0"/>
                <a:cs typeface="MV Boli" panose="02000500030200090000" pitchFamily="2" charset="0"/>
              </a:rPr>
              <a:t>mean</a:t>
            </a:r>
            <a:r>
              <a:rPr lang="en-ZA" sz="2800" dirty="0" smtClean="0">
                <a:latin typeface="Myriad Pro Light" panose="020B0403030403020204" pitchFamily="34" charset="0"/>
                <a:cs typeface="MV Boli" panose="02000500030200090000" pitchFamily="2" charset="0"/>
              </a:rPr>
              <a:t>?</a:t>
            </a:r>
            <a:r>
              <a:rPr lang="en-ZA" sz="2800" dirty="0" smtClean="0">
                <a:solidFill>
                  <a:schemeClr val="accent2"/>
                </a:solidFill>
                <a:latin typeface="Myriad Pro Light" panose="020B0403030403020204" pitchFamily="34" charset="0"/>
                <a:cs typeface="MV Boli" panose="02000500030200090000" pitchFamily="2" charset="0"/>
              </a:rPr>
              <a:t> </a:t>
            </a:r>
            <a:endParaRPr lang="en-ZA" sz="2800" dirty="0" smtClean="0">
              <a:latin typeface="Myriad Pro Light" panose="020B0403030403020204" pitchFamily="34" charset="0"/>
              <a:cs typeface="MV Boli" panose="0200050003020009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0133" y="2555810"/>
            <a:ext cx="2617737" cy="1055608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anose="020B0403030403020204" pitchFamily="34" charset="0"/>
                <a:cs typeface="MV Boli" panose="02000500030200090000" pitchFamily="2" charset="0"/>
              </a:rPr>
              <a:t>7.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anose="020B0403030403020204" pitchFamily="34" charset="0"/>
                <a:cs typeface="MV Boli" panose="02000500030200090000" pitchFamily="2" charset="0"/>
              </a:rPr>
              <a:t>What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anose="020B0403030403020204" pitchFamily="34" charset="0"/>
                <a:cs typeface="MV Boli" panose="02000500030200090000" pitchFamily="2" charset="0"/>
              </a:rPr>
              <a:t>can you</a:t>
            </a:r>
          </a:p>
          <a:p>
            <a:pPr algn="ctr"/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anose="020B0403030403020204" pitchFamily="34" charset="0"/>
                <a:cs typeface="MV Boli" panose="02000500030200090000" pitchFamily="2" charset="0"/>
              </a:rPr>
              <a:t>rather </a:t>
            </a:r>
            <a:r>
              <a:rPr lang="en-ZA" sz="2800" dirty="0" smtClean="0">
                <a:solidFill>
                  <a:schemeClr val="accent2"/>
                </a:solidFill>
                <a:latin typeface="Myriad Pro Light" panose="020B0403030403020204" pitchFamily="34" charset="0"/>
                <a:cs typeface="MV Boli" panose="02000500030200090000" pitchFamily="2" charset="0"/>
              </a:rPr>
              <a:t>let go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anose="020B0403030403020204" pitchFamily="34" charset="0"/>
                <a:cs typeface="MV Boli" panose="02000500030200090000" pitchFamily="2" charset="0"/>
              </a:rPr>
              <a:t>of?</a:t>
            </a:r>
            <a:r>
              <a:rPr lang="en-ZA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anose="020B0403030403020204" pitchFamily="34" charset="0"/>
                <a:cs typeface="MV Boli" panose="02000500030200090000" pitchFamily="2" charset="0"/>
              </a:rPr>
              <a:t> </a:t>
            </a:r>
            <a:endParaRPr lang="en-ZA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 Light" panose="020B0403030403020204" pitchFamily="34" charset="0"/>
              <a:cs typeface="MV Boli" panose="0200050003020009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43283" y="6530270"/>
            <a:ext cx="5848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 smtClean="0">
                <a:latin typeface="+mj-lt"/>
              </a:rPr>
              <a:t>© Nico Liebenberg </a:t>
            </a:r>
            <a:r>
              <a:rPr lang="en-ZA" sz="1400" dirty="0" smtClean="0">
                <a:latin typeface="+mj-lt"/>
                <a:hlinkClick r:id="rId2"/>
              </a:rPr>
              <a:t>nicoliebenberg@balance4coaches.com</a:t>
            </a:r>
            <a:r>
              <a:rPr lang="en-ZA" sz="1400" dirty="0" smtClean="0">
                <a:latin typeface="+mj-lt"/>
              </a:rPr>
              <a:t> +27 (0)83 262 4873</a:t>
            </a:r>
            <a:endParaRPr lang="en-ZA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441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1195</TotalTime>
  <Words>109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Bradley Hand ITC</vt:lpstr>
      <vt:lpstr>Calibri</vt:lpstr>
      <vt:lpstr>Calibri Light</vt:lpstr>
      <vt:lpstr>Formal436 BT</vt:lpstr>
      <vt:lpstr>MV Boli</vt:lpstr>
      <vt:lpstr>Myriad Pro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 Liebenberg</dc:creator>
  <cp:lastModifiedBy>Nico Liebenberg</cp:lastModifiedBy>
  <cp:revision>22</cp:revision>
  <dcterms:created xsi:type="dcterms:W3CDTF">2016-05-20T11:36:44Z</dcterms:created>
  <dcterms:modified xsi:type="dcterms:W3CDTF">2016-05-22T05:15:56Z</dcterms:modified>
</cp:coreProperties>
</file>