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wdp" ContentType="image/vnd.ms-photo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5" r:id="rId2"/>
  </p:sldMasterIdLst>
  <p:notesMasterIdLst>
    <p:notesMasterId r:id="rId14"/>
  </p:notesMasterIdLst>
  <p:handoutMasterIdLst>
    <p:handoutMasterId r:id="rId15"/>
  </p:handoutMasterIdLst>
  <p:sldIdLst>
    <p:sldId id="277" r:id="rId3"/>
    <p:sldId id="279" r:id="rId4"/>
    <p:sldId id="258" r:id="rId5"/>
    <p:sldId id="281" r:id="rId6"/>
    <p:sldId id="282" r:id="rId7"/>
    <p:sldId id="259" r:id="rId8"/>
    <p:sldId id="280" r:id="rId9"/>
    <p:sldId id="283" r:id="rId10"/>
    <p:sldId id="284" r:id="rId11"/>
    <p:sldId id="285" r:id="rId12"/>
    <p:sldId id="286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837" autoAdjust="0"/>
    <p:restoredTop sz="94660"/>
  </p:normalViewPr>
  <p:slideViewPr>
    <p:cSldViewPr>
      <p:cViewPr>
        <p:scale>
          <a:sx n="60" d="100"/>
          <a:sy n="60" d="100"/>
        </p:scale>
        <p:origin x="-714" y="-89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105" d="100"/>
          <a:sy n="105" d="100"/>
        </p:scale>
        <p:origin x="-1566" y="-9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1A1FB1-A8A9-4AED-B24F-B726C77305B3}" type="datetimeFigureOut">
              <a:rPr lang="en-US" smtClean="0"/>
              <a:pPr/>
              <a:t>7/1/2012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299B01-4D3F-4586-88D4-98CACE9D449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83317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58FEBE-006D-4E3E-A91E-4E498D1AFCB0}" type="datetimeFigureOut">
              <a:rPr lang="en-US" smtClean="0"/>
              <a:pPr/>
              <a:t>7/1/2012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F2642F-FDAD-4697-9B6F-4650C9BB88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1171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video" Target="../media/media2.wmv"/><Relationship Id="rId1" Type="http://schemas.microsoft.com/office/2007/relationships/media" Target="../media/media2.wmv"/><Relationship Id="rId5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4" Type="http://schemas.microsoft.com/office/2007/relationships/hdphoto" Target="../media/hdphoto1.wdp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png"/></Relationships>
</file>

<file path=ppt/slideLayouts/_rels/slideLayout1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ook_by_candle_light.mo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5" cstate="print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3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>
          <a:xfrm>
            <a:off x="-1295400" y="3810000"/>
            <a:ext cx="9144000" cy="6858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92875"/>
            <a:ext cx="2133600" cy="365125"/>
          </a:xfrm>
        </p:spPr>
        <p:txBody>
          <a:bodyPr/>
          <a:lstStyle/>
          <a:p>
            <a:fld id="{2009620A-868C-4F51-95DA-72EFCEFE53EC}" type="datetime1">
              <a:rPr lang="en-US" smtClean="0"/>
              <a:pPr/>
              <a:t>7/1/2012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492875"/>
            <a:ext cx="28956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492875"/>
            <a:ext cx="2133600" cy="365125"/>
          </a:xfrm>
        </p:spPr>
        <p:txBody>
          <a:bodyPr/>
          <a:lstStyle/>
          <a:p>
            <a:fld id="{944DE186-3112-4AB8-AF78-FDBC8ACE92C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4724400"/>
            <a:ext cx="7772400" cy="1470025"/>
          </a:xfrm>
        </p:spPr>
        <p:txBody>
          <a:bodyPr anchor="b"/>
          <a:lstStyle>
            <a:lvl1pPr algn="l">
              <a:defRPr sz="3600" baseline="0">
                <a:ln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bg2">
                    <a:lumMod val="90000"/>
                  </a:schemeClr>
                </a:solidFill>
                <a:effectLst>
                  <a:reflection blurRad="6350" stA="14000" endPos="45500" dir="5400000" sy="-100000" algn="bl" rotWithShape="0"/>
                </a:effectLst>
              </a:defRPr>
            </a:lvl1pPr>
          </a:lstStyle>
          <a:p>
            <a:r>
              <a:rPr lang="en-US" dirty="0" smtClean="0"/>
              <a:t>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6172200"/>
            <a:ext cx="6400800" cy="762000"/>
          </a:xfrm>
          <a:ln>
            <a:noFill/>
          </a:ln>
        </p:spPr>
        <p:txBody>
          <a:bodyPr>
            <a:normAutofit/>
          </a:bodyPr>
          <a:lstStyle>
            <a:lvl1pPr marL="0" indent="0" algn="l">
              <a:buNone/>
              <a:defRPr sz="2400">
                <a:ln w="3175">
                  <a:noFill/>
                </a:ln>
                <a:solidFill>
                  <a:schemeClr val="bg1">
                    <a:lumMod val="9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-1447800" y="-381000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84224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999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3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2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3" repeatCount="indefinite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  <p:bldLst>
      <p:bldP spid="2" grpId="0"/>
      <p:bldP spid="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1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3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hidden="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Rectangle 7" hidden="1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24200" y="76200"/>
            <a:ext cx="5791200" cy="944562"/>
          </a:xfrm>
        </p:spPr>
        <p:txBody>
          <a:bodyPr/>
          <a:lstStyle>
            <a:lvl1pPr>
              <a:defRPr>
                <a:ln w="12700">
                  <a:solidFill>
                    <a:schemeClr val="accent5">
                      <a:lumMod val="75000"/>
                    </a:schemeClr>
                  </a:solidFill>
                </a:ln>
                <a:solidFill>
                  <a:schemeClr val="bg2">
                    <a:lumMod val="9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24200" y="1020762"/>
            <a:ext cx="5791200" cy="4906963"/>
          </a:xfrm>
        </p:spPr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  <a:lvl2pPr>
              <a:defRPr>
                <a:solidFill>
                  <a:schemeClr val="bg1">
                    <a:lumMod val="95000"/>
                  </a:schemeClr>
                </a:solidFill>
              </a:defRPr>
            </a:lvl2pPr>
            <a:lvl3pPr>
              <a:defRPr>
                <a:solidFill>
                  <a:schemeClr val="bg1">
                    <a:lumMod val="95000"/>
                  </a:schemeClr>
                </a:solidFill>
              </a:defRPr>
            </a:lvl3pPr>
            <a:lvl4pPr>
              <a:defRPr>
                <a:solidFill>
                  <a:schemeClr val="bg1">
                    <a:lumMod val="95000"/>
                  </a:schemeClr>
                </a:solidFill>
              </a:defRPr>
            </a:lvl4pPr>
            <a:lvl5pPr>
              <a:defRPr>
                <a:solidFill>
                  <a:schemeClr val="bg1">
                    <a:lumMod val="95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F35AE-44A1-4ED6-AEA8-5ABBF21A025C}" type="datetime1">
              <a:rPr lang="en-US" smtClean="0"/>
              <a:pPr/>
              <a:t>7/1/2012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DE186-3112-4AB8-AF78-FDBC8ACE92C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1" name="book_by_candle_light_slide.mo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0" y="0"/>
            <a:ext cx="304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1474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999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78087" y="1076325"/>
            <a:ext cx="6284913" cy="1362075"/>
          </a:xfrm>
        </p:spPr>
        <p:txBody>
          <a:bodyPr anchor="t"/>
          <a:lstStyle>
            <a:lvl1pPr algn="r">
              <a:defRPr sz="4000" b="1" cap="all">
                <a:ln>
                  <a:solidFill>
                    <a:schemeClr val="accent5">
                      <a:lumMod val="75000"/>
                    </a:schemeClr>
                  </a:solidFill>
                </a:ln>
                <a:solidFill>
                  <a:schemeClr val="bg2">
                    <a:lumMod val="9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78087" y="-423862"/>
            <a:ext cx="6284913" cy="150018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bg1">
                    <a:lumMod val="9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F7EA6-E896-45A1-9154-F345903B5BEF}" type="datetime1">
              <a:rPr lang="en-US" smtClean="0"/>
              <a:pPr/>
              <a:t>7/1/2012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400800"/>
            <a:ext cx="28956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400800"/>
            <a:ext cx="2133600" cy="365125"/>
          </a:xfrm>
        </p:spPr>
        <p:txBody>
          <a:bodyPr/>
          <a:lstStyle/>
          <a:p>
            <a:fld id="{944DE186-3112-4AB8-AF78-FDBC8ACE92C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07825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05200"/>
            <a:ext cx="1490133" cy="33528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5052"/>
            <a:ext cx="6477000" cy="944562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>
                <a:ln>
                  <a:solidFill>
                    <a:schemeClr val="accent5">
                      <a:lumMod val="75000"/>
                    </a:schemeClr>
                  </a:solidFill>
                </a:ln>
                <a:solidFill>
                  <a:schemeClr val="bg2">
                    <a:lumMod val="90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0" y="1295400"/>
            <a:ext cx="3048000" cy="4754563"/>
          </a:xfrm>
          <a:noFill/>
        </p:spPr>
        <p:txBody>
          <a:bodyPr/>
          <a:lstStyle>
            <a:lvl1pPr>
              <a:defRPr sz="2800">
                <a:solidFill>
                  <a:schemeClr val="bg1">
                    <a:lumMod val="95000"/>
                  </a:schemeClr>
                </a:solidFill>
              </a:defRPr>
            </a:lvl1pPr>
            <a:lvl2pPr>
              <a:defRPr sz="2400">
                <a:solidFill>
                  <a:schemeClr val="bg1">
                    <a:lumMod val="95000"/>
                  </a:schemeClr>
                </a:solidFill>
              </a:defRPr>
            </a:lvl2pPr>
            <a:lvl3pPr>
              <a:defRPr sz="2000">
                <a:solidFill>
                  <a:schemeClr val="bg1">
                    <a:lumMod val="95000"/>
                  </a:schemeClr>
                </a:solidFill>
              </a:defRPr>
            </a:lvl3pPr>
            <a:lvl4pPr>
              <a:defRPr sz="1800">
                <a:solidFill>
                  <a:schemeClr val="bg1">
                    <a:lumMod val="95000"/>
                  </a:schemeClr>
                </a:solidFill>
              </a:defRPr>
            </a:lvl4pPr>
            <a:lvl5pPr>
              <a:defRPr sz="1800">
                <a:solidFill>
                  <a:schemeClr val="bg1">
                    <a:lumMod val="95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6800" y="1295400"/>
            <a:ext cx="3048000" cy="4754563"/>
          </a:xfrm>
          <a:noFill/>
        </p:spPr>
        <p:txBody>
          <a:bodyPr/>
          <a:lstStyle>
            <a:lvl1pPr>
              <a:defRPr sz="2800">
                <a:solidFill>
                  <a:schemeClr val="bg1">
                    <a:lumMod val="95000"/>
                  </a:schemeClr>
                </a:solidFill>
              </a:defRPr>
            </a:lvl1pPr>
            <a:lvl2pPr>
              <a:defRPr sz="2400">
                <a:solidFill>
                  <a:schemeClr val="bg1">
                    <a:lumMod val="95000"/>
                  </a:schemeClr>
                </a:solidFill>
              </a:defRPr>
            </a:lvl2pPr>
            <a:lvl3pPr>
              <a:defRPr sz="2000">
                <a:solidFill>
                  <a:schemeClr val="bg1">
                    <a:lumMod val="95000"/>
                  </a:schemeClr>
                </a:solidFill>
              </a:defRPr>
            </a:lvl3pPr>
            <a:lvl4pPr>
              <a:defRPr sz="1800">
                <a:solidFill>
                  <a:schemeClr val="bg1">
                    <a:lumMod val="95000"/>
                  </a:schemeClr>
                </a:solidFill>
              </a:defRPr>
            </a:lvl4pPr>
            <a:lvl5pPr>
              <a:defRPr sz="1800">
                <a:solidFill>
                  <a:schemeClr val="bg1">
                    <a:lumMod val="95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E2B09-917C-4CE8-84A4-CF423B837BAE}" type="datetime1">
              <a:rPr lang="en-US" smtClean="0"/>
              <a:pPr/>
              <a:t>7/1/2012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DE186-3112-4AB8-AF78-FDBC8ACE92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88121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81200"/>
            <a:ext cx="9144000" cy="6858000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14600" y="1219200"/>
            <a:ext cx="3200400" cy="639762"/>
          </a:xfrm>
        </p:spPr>
        <p:txBody>
          <a:bodyPr anchor="b"/>
          <a:lstStyle>
            <a:lvl1pPr marL="0" indent="0">
              <a:buNone/>
              <a:defRPr sz="2400" b="1">
                <a:ln>
                  <a:noFill/>
                </a:ln>
                <a:solidFill>
                  <a:schemeClr val="bg2">
                    <a:lumMod val="9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7400" y="228600"/>
            <a:ext cx="6477000" cy="944562"/>
          </a:xfrm>
        </p:spPr>
        <p:txBody>
          <a:bodyPr/>
          <a:lstStyle>
            <a:lvl1pPr algn="l">
              <a:defRPr>
                <a:ln>
                  <a:solidFill>
                    <a:schemeClr val="accent5">
                      <a:lumMod val="75000"/>
                    </a:schemeClr>
                  </a:solidFill>
                </a:ln>
                <a:solidFill>
                  <a:schemeClr val="bg2">
                    <a:lumMod val="9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14600" y="1858962"/>
            <a:ext cx="3200400" cy="3951288"/>
          </a:xfrm>
        </p:spPr>
        <p:txBody>
          <a:bodyPr/>
          <a:lstStyle>
            <a:lvl1pPr>
              <a:defRPr sz="2400">
                <a:solidFill>
                  <a:schemeClr val="bg1">
                    <a:lumMod val="95000"/>
                  </a:schemeClr>
                </a:solidFill>
              </a:defRPr>
            </a:lvl1pPr>
            <a:lvl2pPr>
              <a:defRPr sz="2000">
                <a:solidFill>
                  <a:schemeClr val="bg1">
                    <a:lumMod val="95000"/>
                  </a:schemeClr>
                </a:solidFill>
              </a:defRPr>
            </a:lvl2pPr>
            <a:lvl3pPr>
              <a:defRPr sz="1800">
                <a:solidFill>
                  <a:schemeClr val="bg1">
                    <a:lumMod val="95000"/>
                  </a:schemeClr>
                </a:solidFill>
              </a:defRPr>
            </a:lvl3pPr>
            <a:lvl4pPr>
              <a:defRPr sz="1600">
                <a:solidFill>
                  <a:schemeClr val="bg1">
                    <a:lumMod val="95000"/>
                  </a:schemeClr>
                </a:solidFill>
              </a:defRPr>
            </a:lvl4pPr>
            <a:lvl5pPr>
              <a:defRPr sz="1600">
                <a:solidFill>
                  <a:schemeClr val="bg1">
                    <a:lumMod val="95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791200" y="1219200"/>
            <a:ext cx="3200400" cy="639762"/>
          </a:xfrm>
        </p:spPr>
        <p:txBody>
          <a:bodyPr anchor="b"/>
          <a:lstStyle>
            <a:lvl1pPr marL="0" indent="0">
              <a:buNone/>
              <a:defRPr sz="2400" b="1">
                <a:ln>
                  <a:noFill/>
                </a:ln>
                <a:solidFill>
                  <a:schemeClr val="bg2">
                    <a:lumMod val="9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791200" y="1858962"/>
            <a:ext cx="3200400" cy="3951288"/>
          </a:xfrm>
        </p:spPr>
        <p:txBody>
          <a:bodyPr/>
          <a:lstStyle>
            <a:lvl1pPr>
              <a:defRPr sz="2400">
                <a:solidFill>
                  <a:schemeClr val="bg1">
                    <a:lumMod val="95000"/>
                  </a:schemeClr>
                </a:solidFill>
              </a:defRPr>
            </a:lvl1pPr>
            <a:lvl2pPr>
              <a:defRPr sz="2000">
                <a:solidFill>
                  <a:schemeClr val="bg1">
                    <a:lumMod val="95000"/>
                  </a:schemeClr>
                </a:solidFill>
              </a:defRPr>
            </a:lvl2pPr>
            <a:lvl3pPr>
              <a:defRPr sz="1800">
                <a:solidFill>
                  <a:schemeClr val="bg1">
                    <a:lumMod val="95000"/>
                  </a:schemeClr>
                </a:solidFill>
              </a:defRPr>
            </a:lvl3pPr>
            <a:lvl4pPr>
              <a:defRPr sz="1600">
                <a:solidFill>
                  <a:schemeClr val="bg1">
                    <a:lumMod val="95000"/>
                  </a:schemeClr>
                </a:solidFill>
              </a:defRPr>
            </a:lvl4pPr>
            <a:lvl5pPr>
              <a:defRPr sz="1600">
                <a:solidFill>
                  <a:schemeClr val="bg1">
                    <a:lumMod val="95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E432E-D556-49B1-AA44-0ADD980DBED8}" type="datetime1">
              <a:rPr lang="en-US" smtClean="0"/>
              <a:pPr/>
              <a:t>7/1/2012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DE186-3112-4AB8-AF78-FDBC8ACE92C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71800"/>
            <a:ext cx="1727200" cy="388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28283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0"/>
            <a:ext cx="6477000" cy="944562"/>
          </a:xfrm>
        </p:spPr>
        <p:txBody>
          <a:bodyPr/>
          <a:lstStyle>
            <a:lvl1pPr>
              <a:defRPr>
                <a:ln>
                  <a:solidFill>
                    <a:schemeClr val="accent5">
                      <a:lumMod val="75000"/>
                    </a:schemeClr>
                  </a:solidFill>
                </a:ln>
                <a:solidFill>
                  <a:schemeClr val="bg2">
                    <a:lumMod val="9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1AE94-C42D-430C-B655-059880745D40}" type="datetime1">
              <a:rPr lang="en-US" smtClean="0"/>
              <a:pPr/>
              <a:t>7/1/2012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DE186-3112-4AB8-AF78-FDBC8ACE92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3687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BECF5-ED84-44E3-919B-70E0B2BFCC76}" type="datetime1">
              <a:rPr lang="en-US" smtClean="0"/>
              <a:pPr/>
              <a:t>7/1/2012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DE186-3112-4AB8-AF78-FDBC8ACE92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58855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2914648"/>
            <a:ext cx="1752600" cy="394335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1004887"/>
            <a:ext cx="2438400" cy="1162050"/>
          </a:xfrm>
        </p:spPr>
        <p:txBody>
          <a:bodyPr anchor="b"/>
          <a:lstStyle>
            <a:lvl1pPr algn="l">
              <a:defRPr sz="2000" b="1">
                <a:ln w="3175">
                  <a:noFill/>
                </a:ln>
                <a:solidFill>
                  <a:schemeClr val="bg2">
                    <a:lumMod val="9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43400" y="152400"/>
            <a:ext cx="399010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0" y="2166937"/>
            <a:ext cx="2438400" cy="4691063"/>
          </a:xfrm>
        </p:spPr>
        <p:txBody>
          <a:bodyPr/>
          <a:lstStyle>
            <a:lvl1pPr marL="0" indent="0">
              <a:buNone/>
              <a:defRPr sz="1400">
                <a:solidFill>
                  <a:schemeClr val="bg1">
                    <a:lumMod val="9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B1AC4-55E6-48D5-821D-F68F3E06D709}" type="datetime1">
              <a:rPr lang="en-US" smtClean="0"/>
              <a:pPr/>
              <a:t>7/1/2012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DE186-3112-4AB8-AF78-FDBC8ACE92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69502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6400"/>
            <a:ext cx="2302933" cy="5181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24200" y="4648200"/>
            <a:ext cx="5486400" cy="566738"/>
          </a:xfrm>
        </p:spPr>
        <p:txBody>
          <a:bodyPr anchor="b"/>
          <a:lstStyle>
            <a:lvl1pPr algn="l">
              <a:defRPr sz="2000" b="1">
                <a:ln w="3175">
                  <a:solidFill>
                    <a:schemeClr val="bg2">
                      <a:lumMod val="90000"/>
                    </a:schemeClr>
                  </a:solidFill>
                </a:ln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48000" y="533400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124200" y="5214938"/>
            <a:ext cx="5486400" cy="804862"/>
          </a:xfrm>
        </p:spPr>
        <p:txBody>
          <a:bodyPr/>
          <a:lstStyle>
            <a:lvl1pPr marL="0" indent="0">
              <a:buNone/>
              <a:defRPr sz="1400">
                <a:solidFill>
                  <a:schemeClr val="bg2">
                    <a:lumMod val="9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D0C21-56B7-41F5-87F4-09CB38B82F8A}" type="datetime1">
              <a:rPr lang="en-US" smtClean="0"/>
              <a:pPr/>
              <a:t>7/1/2012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DE186-3112-4AB8-AF78-FDBC8ACE92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45263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3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>
          <a:xfrm>
            <a:off x="-1295400" y="3810000"/>
            <a:ext cx="9144000" cy="6858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92875"/>
            <a:ext cx="2133600" cy="365125"/>
          </a:xfrm>
        </p:spPr>
        <p:txBody>
          <a:bodyPr/>
          <a:lstStyle/>
          <a:p>
            <a:fld id="{2009620A-868C-4F51-95DA-72EFCEFE53EC}" type="datetime1">
              <a:rPr lang="en-US" smtClean="0"/>
              <a:pPr/>
              <a:t>7/1/2012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492875"/>
            <a:ext cx="28956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492875"/>
            <a:ext cx="2133600" cy="365125"/>
          </a:xfrm>
        </p:spPr>
        <p:txBody>
          <a:bodyPr/>
          <a:lstStyle/>
          <a:p>
            <a:fld id="{944DE186-3112-4AB8-AF78-FDBC8ACE92C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4724400"/>
            <a:ext cx="7772400" cy="1470025"/>
          </a:xfrm>
        </p:spPr>
        <p:txBody>
          <a:bodyPr anchor="b"/>
          <a:lstStyle>
            <a:lvl1pPr algn="l">
              <a:defRPr sz="3600" baseline="0">
                <a:ln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bg2">
                    <a:lumMod val="90000"/>
                  </a:schemeClr>
                </a:solidFill>
                <a:effectLst>
                  <a:reflection blurRad="6350" stA="14000" endPos="45500" dir="5400000" sy="-100000" algn="bl" rotWithShape="0"/>
                </a:effectLst>
              </a:defRPr>
            </a:lvl1pPr>
          </a:lstStyle>
          <a:p>
            <a:r>
              <a:rPr lang="en-US" dirty="0" smtClean="0"/>
              <a:t>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6172200"/>
            <a:ext cx="6400800" cy="762000"/>
          </a:xfrm>
          <a:ln>
            <a:noFill/>
          </a:ln>
        </p:spPr>
        <p:txBody>
          <a:bodyPr>
            <a:normAutofit/>
          </a:bodyPr>
          <a:lstStyle>
            <a:lvl1pPr marL="0" indent="0" algn="l">
              <a:buNone/>
              <a:defRPr sz="2400">
                <a:ln w="3175">
                  <a:noFill/>
                </a:ln>
                <a:solidFill>
                  <a:schemeClr val="bg1">
                    <a:lumMod val="9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-1447800" y="-381000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37317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3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2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1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3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hidden="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Rectangle 7" hidden="1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24200" y="76200"/>
            <a:ext cx="5791200" cy="944562"/>
          </a:xfrm>
        </p:spPr>
        <p:txBody>
          <a:bodyPr/>
          <a:lstStyle>
            <a:lvl1pPr>
              <a:defRPr>
                <a:ln w="12700">
                  <a:solidFill>
                    <a:schemeClr val="accent5">
                      <a:lumMod val="75000"/>
                    </a:schemeClr>
                  </a:solidFill>
                </a:ln>
                <a:solidFill>
                  <a:schemeClr val="bg2">
                    <a:lumMod val="9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24200" y="1020762"/>
            <a:ext cx="5791200" cy="4906963"/>
          </a:xfrm>
        </p:spPr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  <a:lvl2pPr>
              <a:defRPr>
                <a:solidFill>
                  <a:schemeClr val="bg1">
                    <a:lumMod val="95000"/>
                  </a:schemeClr>
                </a:solidFill>
              </a:defRPr>
            </a:lvl2pPr>
            <a:lvl3pPr>
              <a:defRPr>
                <a:solidFill>
                  <a:schemeClr val="bg1">
                    <a:lumMod val="95000"/>
                  </a:schemeClr>
                </a:solidFill>
              </a:defRPr>
            </a:lvl3pPr>
            <a:lvl4pPr>
              <a:defRPr>
                <a:solidFill>
                  <a:schemeClr val="bg1">
                    <a:lumMod val="95000"/>
                  </a:schemeClr>
                </a:solidFill>
              </a:defRPr>
            </a:lvl4pPr>
            <a:lvl5pPr>
              <a:defRPr>
                <a:solidFill>
                  <a:schemeClr val="bg1">
                    <a:lumMod val="95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F35AE-44A1-4ED6-AEA8-5ABBF21A025C}" type="datetime1">
              <a:rPr lang="en-US" smtClean="0"/>
              <a:pPr/>
              <a:t>7/1/2012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DE186-3112-4AB8-AF78-FDBC8ACE92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3387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78087" y="1076325"/>
            <a:ext cx="6284913" cy="1362075"/>
          </a:xfrm>
        </p:spPr>
        <p:txBody>
          <a:bodyPr anchor="t"/>
          <a:lstStyle>
            <a:lvl1pPr algn="r">
              <a:defRPr sz="4000" b="1" cap="all">
                <a:ln>
                  <a:solidFill>
                    <a:schemeClr val="accent5">
                      <a:lumMod val="75000"/>
                    </a:schemeClr>
                  </a:solidFill>
                </a:ln>
                <a:solidFill>
                  <a:schemeClr val="bg2">
                    <a:lumMod val="9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78087" y="-423862"/>
            <a:ext cx="6284913" cy="150018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bg1">
                    <a:lumMod val="9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F7EA6-E896-45A1-9154-F345903B5BEF}" type="datetime1">
              <a:rPr lang="en-US" smtClean="0"/>
              <a:pPr/>
              <a:t>7/1/2012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400800"/>
            <a:ext cx="28956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400800"/>
            <a:ext cx="2133600" cy="365125"/>
          </a:xfrm>
        </p:spPr>
        <p:txBody>
          <a:bodyPr/>
          <a:lstStyle/>
          <a:p>
            <a:fld id="{944DE186-3112-4AB8-AF78-FDBC8ACE92C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8096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05200"/>
            <a:ext cx="1490133" cy="33528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5052"/>
            <a:ext cx="6477000" cy="944562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>
                <a:ln>
                  <a:solidFill>
                    <a:schemeClr val="accent5">
                      <a:lumMod val="75000"/>
                    </a:schemeClr>
                  </a:solidFill>
                </a:ln>
                <a:solidFill>
                  <a:schemeClr val="bg2">
                    <a:lumMod val="90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0" y="1295400"/>
            <a:ext cx="3048000" cy="4754563"/>
          </a:xfrm>
          <a:noFill/>
        </p:spPr>
        <p:txBody>
          <a:bodyPr/>
          <a:lstStyle>
            <a:lvl1pPr>
              <a:defRPr sz="2800">
                <a:solidFill>
                  <a:schemeClr val="bg1">
                    <a:lumMod val="95000"/>
                  </a:schemeClr>
                </a:solidFill>
              </a:defRPr>
            </a:lvl1pPr>
            <a:lvl2pPr>
              <a:defRPr sz="2400">
                <a:solidFill>
                  <a:schemeClr val="bg1">
                    <a:lumMod val="95000"/>
                  </a:schemeClr>
                </a:solidFill>
              </a:defRPr>
            </a:lvl2pPr>
            <a:lvl3pPr>
              <a:defRPr sz="2000">
                <a:solidFill>
                  <a:schemeClr val="bg1">
                    <a:lumMod val="95000"/>
                  </a:schemeClr>
                </a:solidFill>
              </a:defRPr>
            </a:lvl3pPr>
            <a:lvl4pPr>
              <a:defRPr sz="1800">
                <a:solidFill>
                  <a:schemeClr val="bg1">
                    <a:lumMod val="95000"/>
                  </a:schemeClr>
                </a:solidFill>
              </a:defRPr>
            </a:lvl4pPr>
            <a:lvl5pPr>
              <a:defRPr sz="1800">
                <a:solidFill>
                  <a:schemeClr val="bg1">
                    <a:lumMod val="95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6800" y="1295400"/>
            <a:ext cx="3048000" cy="4754563"/>
          </a:xfrm>
          <a:noFill/>
        </p:spPr>
        <p:txBody>
          <a:bodyPr/>
          <a:lstStyle>
            <a:lvl1pPr>
              <a:defRPr sz="2800">
                <a:solidFill>
                  <a:schemeClr val="bg1">
                    <a:lumMod val="95000"/>
                  </a:schemeClr>
                </a:solidFill>
              </a:defRPr>
            </a:lvl1pPr>
            <a:lvl2pPr>
              <a:defRPr sz="2400">
                <a:solidFill>
                  <a:schemeClr val="bg1">
                    <a:lumMod val="95000"/>
                  </a:schemeClr>
                </a:solidFill>
              </a:defRPr>
            </a:lvl2pPr>
            <a:lvl3pPr>
              <a:defRPr sz="2000">
                <a:solidFill>
                  <a:schemeClr val="bg1">
                    <a:lumMod val="95000"/>
                  </a:schemeClr>
                </a:solidFill>
              </a:defRPr>
            </a:lvl3pPr>
            <a:lvl4pPr>
              <a:defRPr sz="1800">
                <a:solidFill>
                  <a:schemeClr val="bg1">
                    <a:lumMod val="95000"/>
                  </a:schemeClr>
                </a:solidFill>
              </a:defRPr>
            </a:lvl4pPr>
            <a:lvl5pPr>
              <a:defRPr sz="1800">
                <a:solidFill>
                  <a:schemeClr val="bg1">
                    <a:lumMod val="95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E2B09-917C-4CE8-84A4-CF423B837BAE}" type="datetime1">
              <a:rPr lang="en-US" smtClean="0"/>
              <a:pPr/>
              <a:t>7/1/2012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DE186-3112-4AB8-AF78-FDBC8ACE92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1208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81200"/>
            <a:ext cx="9144000" cy="6858000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14600" y="1219200"/>
            <a:ext cx="3200400" cy="639762"/>
          </a:xfrm>
        </p:spPr>
        <p:txBody>
          <a:bodyPr anchor="b"/>
          <a:lstStyle>
            <a:lvl1pPr marL="0" indent="0">
              <a:buNone/>
              <a:defRPr sz="2400" b="1">
                <a:ln>
                  <a:noFill/>
                </a:ln>
                <a:solidFill>
                  <a:schemeClr val="bg2">
                    <a:lumMod val="9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7400" y="228600"/>
            <a:ext cx="6477000" cy="944562"/>
          </a:xfrm>
        </p:spPr>
        <p:txBody>
          <a:bodyPr/>
          <a:lstStyle>
            <a:lvl1pPr algn="l">
              <a:defRPr>
                <a:ln>
                  <a:solidFill>
                    <a:schemeClr val="accent5">
                      <a:lumMod val="75000"/>
                    </a:schemeClr>
                  </a:solidFill>
                </a:ln>
                <a:solidFill>
                  <a:schemeClr val="bg2">
                    <a:lumMod val="9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14600" y="1858962"/>
            <a:ext cx="3200400" cy="3951288"/>
          </a:xfrm>
        </p:spPr>
        <p:txBody>
          <a:bodyPr/>
          <a:lstStyle>
            <a:lvl1pPr>
              <a:defRPr sz="2400">
                <a:solidFill>
                  <a:schemeClr val="bg1">
                    <a:lumMod val="95000"/>
                  </a:schemeClr>
                </a:solidFill>
              </a:defRPr>
            </a:lvl1pPr>
            <a:lvl2pPr>
              <a:defRPr sz="2000">
                <a:solidFill>
                  <a:schemeClr val="bg1">
                    <a:lumMod val="95000"/>
                  </a:schemeClr>
                </a:solidFill>
              </a:defRPr>
            </a:lvl2pPr>
            <a:lvl3pPr>
              <a:defRPr sz="1800">
                <a:solidFill>
                  <a:schemeClr val="bg1">
                    <a:lumMod val="95000"/>
                  </a:schemeClr>
                </a:solidFill>
              </a:defRPr>
            </a:lvl3pPr>
            <a:lvl4pPr>
              <a:defRPr sz="1600">
                <a:solidFill>
                  <a:schemeClr val="bg1">
                    <a:lumMod val="95000"/>
                  </a:schemeClr>
                </a:solidFill>
              </a:defRPr>
            </a:lvl4pPr>
            <a:lvl5pPr>
              <a:defRPr sz="1600">
                <a:solidFill>
                  <a:schemeClr val="bg1">
                    <a:lumMod val="95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791200" y="1219200"/>
            <a:ext cx="3200400" cy="639762"/>
          </a:xfrm>
        </p:spPr>
        <p:txBody>
          <a:bodyPr anchor="b"/>
          <a:lstStyle>
            <a:lvl1pPr marL="0" indent="0">
              <a:buNone/>
              <a:defRPr sz="2400" b="1">
                <a:ln>
                  <a:noFill/>
                </a:ln>
                <a:solidFill>
                  <a:schemeClr val="bg2">
                    <a:lumMod val="9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791200" y="1858962"/>
            <a:ext cx="3200400" cy="3951288"/>
          </a:xfrm>
        </p:spPr>
        <p:txBody>
          <a:bodyPr/>
          <a:lstStyle>
            <a:lvl1pPr>
              <a:defRPr sz="2400">
                <a:solidFill>
                  <a:schemeClr val="bg1">
                    <a:lumMod val="95000"/>
                  </a:schemeClr>
                </a:solidFill>
              </a:defRPr>
            </a:lvl1pPr>
            <a:lvl2pPr>
              <a:defRPr sz="2000">
                <a:solidFill>
                  <a:schemeClr val="bg1">
                    <a:lumMod val="95000"/>
                  </a:schemeClr>
                </a:solidFill>
              </a:defRPr>
            </a:lvl2pPr>
            <a:lvl3pPr>
              <a:defRPr sz="1800">
                <a:solidFill>
                  <a:schemeClr val="bg1">
                    <a:lumMod val="95000"/>
                  </a:schemeClr>
                </a:solidFill>
              </a:defRPr>
            </a:lvl3pPr>
            <a:lvl4pPr>
              <a:defRPr sz="1600">
                <a:solidFill>
                  <a:schemeClr val="bg1">
                    <a:lumMod val="95000"/>
                  </a:schemeClr>
                </a:solidFill>
              </a:defRPr>
            </a:lvl4pPr>
            <a:lvl5pPr>
              <a:defRPr sz="1600">
                <a:solidFill>
                  <a:schemeClr val="bg1">
                    <a:lumMod val="95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E432E-D556-49B1-AA44-0ADD980DBED8}" type="datetime1">
              <a:rPr lang="en-US" smtClean="0"/>
              <a:pPr/>
              <a:t>7/1/2012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DE186-3112-4AB8-AF78-FDBC8ACE92C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71800"/>
            <a:ext cx="1727200" cy="388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9468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0"/>
            <a:ext cx="6477000" cy="944562"/>
          </a:xfrm>
        </p:spPr>
        <p:txBody>
          <a:bodyPr/>
          <a:lstStyle>
            <a:lvl1pPr>
              <a:defRPr>
                <a:ln>
                  <a:solidFill>
                    <a:schemeClr val="accent5">
                      <a:lumMod val="75000"/>
                    </a:schemeClr>
                  </a:solidFill>
                </a:ln>
                <a:solidFill>
                  <a:schemeClr val="bg2">
                    <a:lumMod val="9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1AE94-C42D-430C-B655-059880745D40}" type="datetime1">
              <a:rPr lang="en-US" smtClean="0"/>
              <a:pPr/>
              <a:t>7/1/2012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DE186-3112-4AB8-AF78-FDBC8ACE92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95037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BECF5-ED84-44E3-919B-70E0B2BFCC76}" type="datetime1">
              <a:rPr lang="en-US" smtClean="0"/>
              <a:pPr/>
              <a:t>7/1/2012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DE186-3112-4AB8-AF78-FDBC8ACE92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62871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2914648"/>
            <a:ext cx="1752600" cy="394335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1004887"/>
            <a:ext cx="2438400" cy="1162050"/>
          </a:xfrm>
        </p:spPr>
        <p:txBody>
          <a:bodyPr anchor="b"/>
          <a:lstStyle>
            <a:lvl1pPr algn="l">
              <a:defRPr sz="2000" b="1">
                <a:ln w="3175">
                  <a:noFill/>
                </a:ln>
                <a:solidFill>
                  <a:schemeClr val="bg2">
                    <a:lumMod val="9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43400" y="152400"/>
            <a:ext cx="399010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0" y="2166937"/>
            <a:ext cx="2438400" cy="4691063"/>
          </a:xfrm>
        </p:spPr>
        <p:txBody>
          <a:bodyPr/>
          <a:lstStyle>
            <a:lvl1pPr marL="0" indent="0">
              <a:buNone/>
              <a:defRPr sz="1400">
                <a:solidFill>
                  <a:schemeClr val="bg1">
                    <a:lumMod val="9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B1AC4-55E6-48D5-821D-F68F3E06D709}" type="datetime1">
              <a:rPr lang="en-US" smtClean="0"/>
              <a:pPr/>
              <a:t>7/1/2012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DE186-3112-4AB8-AF78-FDBC8ACE92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54221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6400"/>
            <a:ext cx="2302933" cy="5181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24200" y="4648200"/>
            <a:ext cx="5486400" cy="566738"/>
          </a:xfrm>
        </p:spPr>
        <p:txBody>
          <a:bodyPr anchor="b"/>
          <a:lstStyle>
            <a:lvl1pPr algn="l">
              <a:defRPr sz="2000" b="1">
                <a:ln w="3175">
                  <a:solidFill>
                    <a:schemeClr val="bg2">
                      <a:lumMod val="90000"/>
                    </a:schemeClr>
                  </a:solidFill>
                </a:ln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48000" y="533400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124200" y="5214938"/>
            <a:ext cx="5486400" cy="804862"/>
          </a:xfrm>
        </p:spPr>
        <p:txBody>
          <a:bodyPr/>
          <a:lstStyle>
            <a:lvl1pPr marL="0" indent="0">
              <a:buNone/>
              <a:defRPr sz="1400">
                <a:solidFill>
                  <a:schemeClr val="bg2">
                    <a:lumMod val="9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D0C21-56B7-41F5-87F4-09CB38B82F8A}" type="datetime1">
              <a:rPr lang="en-US" smtClean="0"/>
              <a:pPr/>
              <a:t>7/1/2012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DE186-3112-4AB8-AF78-FDBC8ACE92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86885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/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6400"/>
            <a:ext cx="2302933" cy="51816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582BD6-FC20-4557-852B-8433F8572D3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3429000" y="3886200"/>
            <a:ext cx="5486400" cy="838200"/>
          </a:xfrm>
        </p:spPr>
        <p:txBody>
          <a:bodyPr>
            <a:normAutofit/>
          </a:bodyPr>
          <a:lstStyle>
            <a:lvl1pPr marL="57150" indent="0">
              <a:buFontTx/>
              <a:buNone/>
              <a:defRPr sz="1800" baseline="0">
                <a:solidFill>
                  <a:schemeClr val="bg2">
                    <a:lumMod val="9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6"/>
          </p:nvPr>
        </p:nvSpPr>
        <p:spPr>
          <a:xfrm>
            <a:off x="3124200" y="2057400"/>
            <a:ext cx="5486400" cy="838200"/>
          </a:xfrm>
        </p:spPr>
        <p:txBody>
          <a:bodyPr>
            <a:normAutofit/>
          </a:bodyPr>
          <a:lstStyle>
            <a:lvl1pPr marL="57150" indent="0">
              <a:buFontTx/>
              <a:buNone/>
              <a:defRPr sz="1800" baseline="0">
                <a:solidFill>
                  <a:schemeClr val="bg2">
                    <a:lumMod val="9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4" name="Text Placeholder 8"/>
          <p:cNvSpPr>
            <a:spLocks noGrp="1"/>
          </p:cNvSpPr>
          <p:nvPr>
            <p:ph type="body" sz="quarter" idx="17"/>
          </p:nvPr>
        </p:nvSpPr>
        <p:spPr>
          <a:xfrm>
            <a:off x="3276600" y="2971800"/>
            <a:ext cx="5486400" cy="838200"/>
          </a:xfrm>
        </p:spPr>
        <p:txBody>
          <a:bodyPr>
            <a:normAutofit/>
          </a:bodyPr>
          <a:lstStyle>
            <a:lvl1pPr marL="57150" indent="0">
              <a:buFontTx/>
              <a:buNone/>
              <a:defRPr sz="1800" baseline="0">
                <a:solidFill>
                  <a:schemeClr val="bg2">
                    <a:lumMod val="9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5" name="Text Placeholder 8"/>
          <p:cNvSpPr>
            <a:spLocks noGrp="1"/>
          </p:cNvSpPr>
          <p:nvPr>
            <p:ph type="body" sz="quarter" idx="18"/>
          </p:nvPr>
        </p:nvSpPr>
        <p:spPr>
          <a:xfrm>
            <a:off x="3581400" y="4800600"/>
            <a:ext cx="5486400" cy="838200"/>
          </a:xfrm>
        </p:spPr>
        <p:txBody>
          <a:bodyPr>
            <a:normAutofit/>
          </a:bodyPr>
          <a:lstStyle>
            <a:lvl1pPr marL="57150" indent="0">
              <a:buFontTx/>
              <a:buNone/>
              <a:defRPr sz="1800" baseline="0">
                <a:solidFill>
                  <a:schemeClr val="bg2">
                    <a:lumMod val="9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2286000" y="914400"/>
            <a:ext cx="5486400" cy="457200"/>
          </a:xfrm>
        </p:spPr>
        <p:txBody>
          <a:bodyPr>
            <a:normAutofit/>
          </a:bodyPr>
          <a:lstStyle>
            <a:lvl1pPr algn="l">
              <a:buFontTx/>
              <a:buNone/>
              <a:defRPr sz="2400" b="1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1905000" y="198438"/>
            <a:ext cx="6477000" cy="944562"/>
          </a:xfrm>
        </p:spPr>
        <p:txBody>
          <a:bodyPr/>
          <a:lstStyle>
            <a:lvl1pPr algn="l">
              <a:defRPr>
                <a:ln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bg2">
                    <a:lumMod val="9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87843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ree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6400"/>
            <a:ext cx="2302933" cy="51816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582BD6-FC20-4557-852B-8433F8572D3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066800"/>
            <a:ext cx="4648200" cy="1676400"/>
          </a:xfrm>
        </p:spPr>
        <p:txBody>
          <a:bodyPr lIns="274320" tIns="0" rIns="182880" anchor="ctr">
            <a:normAutofit/>
          </a:bodyPr>
          <a:lstStyle>
            <a:lvl1pPr>
              <a:lnSpc>
                <a:spcPts val="2000"/>
              </a:lnSpc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2"/>
          </p:nvPr>
        </p:nvSpPr>
        <p:spPr>
          <a:xfrm>
            <a:off x="990600" y="2971800"/>
            <a:ext cx="4648200" cy="1676400"/>
          </a:xfrm>
        </p:spPr>
        <p:txBody>
          <a:bodyPr lIns="274320" tIns="0" rIns="182880" anchor="ctr">
            <a:normAutofit/>
          </a:bodyPr>
          <a:lstStyle>
            <a:lvl1pPr>
              <a:lnSpc>
                <a:spcPts val="2000"/>
              </a:lnSpc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1" name="Content Placeholder 3"/>
          <p:cNvSpPr>
            <a:spLocks noGrp="1"/>
          </p:cNvSpPr>
          <p:nvPr>
            <p:ph sz="half" idx="14"/>
          </p:nvPr>
        </p:nvSpPr>
        <p:spPr>
          <a:xfrm>
            <a:off x="990600" y="4724400"/>
            <a:ext cx="4648200" cy="1600200"/>
          </a:xfrm>
        </p:spPr>
        <p:txBody>
          <a:bodyPr lIns="274320" tIns="0" rIns="182880"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ts val="2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800" kern="1200" dirty="0" smtClean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0" marR="0" lvl="0" indent="0" algn="l" defTabSz="914400" rtl="0" eaLnBrk="1" fontAlgn="auto" latinLnBrk="0" hangingPunct="1">
              <a:lnSpc>
                <a:spcPts val="2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Click to edit Master text styles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sz="half" idx="15"/>
          </p:nvPr>
        </p:nvSpPr>
        <p:spPr>
          <a:xfrm>
            <a:off x="457200" y="1371600"/>
            <a:ext cx="1981200" cy="1676401"/>
          </a:xfrm>
        </p:spPr>
        <p:txBody>
          <a:bodyPr>
            <a:noAutofit/>
          </a:bodyPr>
          <a:lstStyle>
            <a:lvl1pPr algn="r">
              <a:defRPr sz="20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6" name="Content Placeholder 3"/>
          <p:cNvSpPr>
            <a:spLocks noGrp="1"/>
          </p:cNvSpPr>
          <p:nvPr>
            <p:ph sz="half" idx="16"/>
          </p:nvPr>
        </p:nvSpPr>
        <p:spPr>
          <a:xfrm>
            <a:off x="457200" y="3124200"/>
            <a:ext cx="1981200" cy="1676401"/>
          </a:xfrm>
        </p:spPr>
        <p:txBody>
          <a:bodyPr>
            <a:normAutofit/>
          </a:bodyPr>
          <a:lstStyle>
            <a:lvl1pPr algn="r">
              <a:defRPr sz="20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4" name="Content Placeholder 3"/>
          <p:cNvSpPr>
            <a:spLocks noGrp="1"/>
          </p:cNvSpPr>
          <p:nvPr>
            <p:ph sz="half" idx="17"/>
          </p:nvPr>
        </p:nvSpPr>
        <p:spPr>
          <a:xfrm>
            <a:off x="457200" y="4876800"/>
            <a:ext cx="1981200" cy="1600200"/>
          </a:xfrm>
        </p:spPr>
        <p:txBody>
          <a:bodyPr>
            <a:normAutofit/>
          </a:bodyPr>
          <a:lstStyle>
            <a:lvl1pPr algn="r">
              <a:defRPr sz="20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28600" y="0"/>
            <a:ext cx="6477000" cy="944562"/>
          </a:xfrm>
        </p:spPr>
        <p:txBody>
          <a:bodyPr/>
          <a:lstStyle>
            <a:lvl1pPr>
              <a:defRPr>
                <a:ln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bg2">
                    <a:lumMod val="9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51040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6400"/>
            <a:ext cx="2302933" cy="51816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582BD6-FC20-4557-852B-8433F8572D3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Content Placeholder 3"/>
          <p:cNvSpPr>
            <a:spLocks noGrp="1"/>
          </p:cNvSpPr>
          <p:nvPr>
            <p:ph sz="half" idx="2"/>
          </p:nvPr>
        </p:nvSpPr>
        <p:spPr>
          <a:xfrm>
            <a:off x="914400" y="1747838"/>
            <a:ext cx="5105400" cy="2366962"/>
          </a:xfrm>
        </p:spPr>
        <p:txBody>
          <a:bodyPr>
            <a:normAutofit/>
          </a:bodyPr>
          <a:lstStyle>
            <a:lvl1pPr marL="0" indent="0" algn="l">
              <a:buFontTx/>
              <a:buNone/>
              <a:defRPr lang="en-US" sz="2000" kern="1200" dirty="0">
                <a:ln w="3175">
                  <a:noFill/>
                </a:ln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l">
              <a:buFontTx/>
              <a:buNone/>
              <a:defRPr sz="1600">
                <a:solidFill>
                  <a:schemeClr val="bg1"/>
                </a:solidFill>
              </a:defRPr>
            </a:lvl2pPr>
            <a:lvl3pPr marL="0" indent="0" algn="l">
              <a:buFontTx/>
              <a:buNone/>
              <a:defRPr sz="1600">
                <a:solidFill>
                  <a:schemeClr val="bg1"/>
                </a:solidFill>
              </a:defRPr>
            </a:lvl3pPr>
            <a:lvl4pPr marL="0" indent="0" algn="l">
              <a:buFontTx/>
              <a:buNone/>
              <a:defRPr sz="1600">
                <a:solidFill>
                  <a:schemeClr val="bg1"/>
                </a:solidFill>
              </a:defRPr>
            </a:lvl4pPr>
            <a:lvl5pPr marL="0" indent="0" algn="l">
              <a:buFontTx/>
              <a:buNone/>
              <a:defRPr sz="16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en-US" dirty="0" smtClean="0"/>
              <a:t>Click to edit Master text styles</a:t>
            </a:r>
          </a:p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en-US" dirty="0" smtClean="0"/>
              <a:t>Level 2</a:t>
            </a:r>
          </a:p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en-US" dirty="0" smtClean="0"/>
              <a:t>Level 3</a:t>
            </a:r>
          </a:p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en-US" dirty="0" smtClean="0"/>
              <a:t>Level 4</a:t>
            </a:r>
          </a:p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en-US" dirty="0" smtClean="0"/>
              <a:t>Level 5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4"/>
          </p:nvPr>
        </p:nvSpPr>
        <p:spPr>
          <a:xfrm>
            <a:off x="5638800" y="1447800"/>
            <a:ext cx="3124200" cy="2352675"/>
          </a:xfrm>
        </p:spPr>
        <p:txBody>
          <a:bodyPr>
            <a:normAutofit/>
          </a:bodyPr>
          <a:lstStyle>
            <a:lvl1pPr>
              <a:defRPr lang="en-US" sz="2000" kern="120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en-US" dirty="0" smtClean="0"/>
              <a:t>Click to edit Master text styles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half" idx="15"/>
          </p:nvPr>
        </p:nvSpPr>
        <p:spPr>
          <a:xfrm>
            <a:off x="914400" y="4343400"/>
            <a:ext cx="5105400" cy="2362200"/>
          </a:xfrm>
        </p:spPr>
        <p:txBody>
          <a:bodyPr>
            <a:normAutofit/>
          </a:bodyPr>
          <a:lstStyle>
            <a:lvl1pPr marL="0" indent="0" algn="l">
              <a:buFontTx/>
              <a:buNone/>
              <a:defRPr lang="en-US" sz="2000" kern="1200" dirty="0">
                <a:ln w="3175">
                  <a:noFill/>
                </a:ln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l">
              <a:buFontTx/>
              <a:buNone/>
              <a:defRPr sz="1600">
                <a:solidFill>
                  <a:schemeClr val="bg1"/>
                </a:solidFill>
              </a:defRPr>
            </a:lvl2pPr>
            <a:lvl3pPr marL="0" indent="0" algn="l">
              <a:buFontTx/>
              <a:buNone/>
              <a:defRPr sz="1600">
                <a:solidFill>
                  <a:schemeClr val="bg1"/>
                </a:solidFill>
              </a:defRPr>
            </a:lvl3pPr>
            <a:lvl4pPr marL="0" indent="0" algn="l">
              <a:buFontTx/>
              <a:buNone/>
              <a:defRPr sz="1600">
                <a:solidFill>
                  <a:schemeClr val="bg1"/>
                </a:solidFill>
              </a:defRPr>
            </a:lvl4pPr>
            <a:lvl5pPr marL="0" indent="0" algn="l">
              <a:buFontTx/>
              <a:buNone/>
              <a:defRPr sz="16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en-US" dirty="0" smtClean="0"/>
              <a:t>Click to edit Master text styles</a:t>
            </a:r>
          </a:p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en-US" dirty="0" smtClean="0"/>
              <a:t>Level 2</a:t>
            </a:r>
          </a:p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en-US" dirty="0" smtClean="0"/>
              <a:t>Level 3</a:t>
            </a:r>
          </a:p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en-US" dirty="0" smtClean="0"/>
              <a:t>Level 4</a:t>
            </a:r>
          </a:p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en-US" dirty="0" smtClean="0"/>
              <a:t>Level 5</a:t>
            </a:r>
            <a:endParaRPr lang="en-US" dirty="0"/>
          </a:p>
        </p:txBody>
      </p:sp>
      <p:sp>
        <p:nvSpPr>
          <p:cNvPr id="14" name="Content Placeholder 2"/>
          <p:cNvSpPr>
            <a:spLocks noGrp="1"/>
          </p:cNvSpPr>
          <p:nvPr>
            <p:ph sz="half" idx="16"/>
          </p:nvPr>
        </p:nvSpPr>
        <p:spPr>
          <a:xfrm>
            <a:off x="2286000" y="1447800"/>
            <a:ext cx="3124200" cy="2352675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bg1">
                    <a:lumMod val="85000"/>
                  </a:schemeClr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228600" y="-30162"/>
            <a:ext cx="6477000" cy="944562"/>
          </a:xfrm>
        </p:spPr>
        <p:txBody>
          <a:bodyPr/>
          <a:lstStyle>
            <a:lvl1pPr>
              <a:defRPr>
                <a:ln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bg2">
                    <a:lumMod val="9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70093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estions cont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86200" y="1600200"/>
            <a:ext cx="3048000" cy="3505200"/>
          </a:xfrm>
        </p:spPr>
        <p:txBody>
          <a:bodyPr/>
          <a:lstStyle>
            <a:lvl1pPr marL="0" indent="0" algn="ctr">
              <a:lnSpc>
                <a:spcPts val="1600"/>
              </a:lnSpc>
              <a:buNone/>
              <a:defRPr sz="14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81582BD6-FC20-4557-852B-8433F8572D3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9800" y="274638"/>
            <a:ext cx="6477000" cy="944562"/>
          </a:xfrm>
        </p:spPr>
        <p:txBody>
          <a:bodyPr/>
          <a:lstStyle>
            <a:lvl1pPr>
              <a:defRPr>
                <a:ln>
                  <a:solidFill>
                    <a:schemeClr val="accent5">
                      <a:lumMod val="75000"/>
                    </a:schemeClr>
                  </a:solidFill>
                </a:ln>
                <a:solidFill>
                  <a:schemeClr val="accent5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48224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2" Type="http://schemas.openxmlformats.org/officeDocument/2006/relationships/slideLayout" Target="../slideLayouts/slideLayout11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6400"/>
            <a:ext cx="2302933" cy="51816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00200" y="0"/>
            <a:ext cx="6477000" cy="944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81200" y="731837"/>
            <a:ext cx="6477000" cy="4906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877B57-B008-4CE5-8338-37E128D97E12}" type="datetime1">
              <a:rPr lang="en-US" smtClean="0"/>
              <a:pPr/>
              <a:t>7/1/2012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4DE186-3112-4AB8-AF78-FDBC8ACE92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30972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3600" kern="1200">
          <a:ln>
            <a:solidFill>
              <a:schemeClr val="accent5">
                <a:lumMod val="50000"/>
              </a:schemeClr>
            </a:solidFill>
          </a:ln>
          <a:solidFill>
            <a:schemeClr val="bg2">
              <a:lumMod val="90000"/>
            </a:schemeClr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buFontTx/>
        <a:buNone/>
        <a:defRPr sz="3200" kern="1200">
          <a:solidFill>
            <a:schemeClr val="bg2">
              <a:lumMod val="75000"/>
            </a:schemeClr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spcBef>
          <a:spcPct val="20000"/>
        </a:spcBef>
        <a:buFontTx/>
        <a:buNone/>
        <a:defRPr sz="2800" kern="1200">
          <a:solidFill>
            <a:schemeClr val="bg2">
              <a:lumMod val="75000"/>
            </a:schemeClr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spcBef>
          <a:spcPct val="20000"/>
        </a:spcBef>
        <a:buFontTx/>
        <a:buNone/>
        <a:defRPr sz="2400" kern="1200">
          <a:solidFill>
            <a:schemeClr val="bg2">
              <a:lumMod val="75000"/>
            </a:schemeClr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spcBef>
          <a:spcPct val="20000"/>
        </a:spcBef>
        <a:buFontTx/>
        <a:buNone/>
        <a:defRPr sz="2000" kern="1200">
          <a:solidFill>
            <a:schemeClr val="bg2">
              <a:lumMod val="75000"/>
            </a:schemeClr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spcBef>
          <a:spcPct val="20000"/>
        </a:spcBef>
        <a:buFontTx/>
        <a:buNone/>
        <a:defRPr sz="2000" kern="1200">
          <a:solidFill>
            <a:schemeClr val="bg2">
              <a:lumMod val="7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6400"/>
            <a:ext cx="2302933" cy="51816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00200" y="0"/>
            <a:ext cx="6477000" cy="944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81200" y="731837"/>
            <a:ext cx="6477000" cy="4906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877B57-B008-4CE5-8338-37E128D97E12}" type="datetime1">
              <a:rPr lang="en-US" smtClean="0"/>
              <a:pPr/>
              <a:t>7/1/2012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4DE186-3112-4AB8-AF78-FDBC8ACE92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08633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  <p:sldLayoutId id="2147483677" r:id="rId12"/>
    <p:sldLayoutId id="2147483678" r:id="rId13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3600" kern="1200">
          <a:ln>
            <a:solidFill>
              <a:schemeClr val="accent5">
                <a:lumMod val="50000"/>
              </a:schemeClr>
            </a:solidFill>
          </a:ln>
          <a:solidFill>
            <a:schemeClr val="bg2">
              <a:lumMod val="90000"/>
            </a:schemeClr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buFontTx/>
        <a:buNone/>
        <a:defRPr sz="3200" kern="1200">
          <a:solidFill>
            <a:schemeClr val="bg2">
              <a:lumMod val="75000"/>
            </a:schemeClr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spcBef>
          <a:spcPct val="20000"/>
        </a:spcBef>
        <a:buFontTx/>
        <a:buNone/>
        <a:defRPr sz="2800" kern="1200">
          <a:solidFill>
            <a:schemeClr val="bg2">
              <a:lumMod val="75000"/>
            </a:schemeClr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spcBef>
          <a:spcPct val="20000"/>
        </a:spcBef>
        <a:buFontTx/>
        <a:buNone/>
        <a:defRPr sz="2400" kern="1200">
          <a:solidFill>
            <a:schemeClr val="bg2">
              <a:lumMod val="75000"/>
            </a:schemeClr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spcBef>
          <a:spcPct val="20000"/>
        </a:spcBef>
        <a:buFontTx/>
        <a:buNone/>
        <a:defRPr sz="2000" kern="1200">
          <a:solidFill>
            <a:schemeClr val="bg2">
              <a:lumMod val="75000"/>
            </a:schemeClr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spcBef>
          <a:spcPct val="20000"/>
        </a:spcBef>
        <a:buFontTx/>
        <a:buNone/>
        <a:defRPr sz="2000" kern="1200">
          <a:solidFill>
            <a:schemeClr val="bg2">
              <a:lumMod val="7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400" dirty="0" smtClean="0"/>
              <a:t>VAK Learning styles</a:t>
            </a:r>
            <a:endParaRPr lang="en-US" sz="4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What is your preferred learning style?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50036323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1600199" y="76199"/>
            <a:ext cx="7529513" cy="6696075"/>
          </a:xfrm>
          <a:prstGeom prst="roundRect">
            <a:avLst/>
          </a:prstGeom>
          <a:gradFill>
            <a:gsLst>
              <a:gs pos="0">
                <a:schemeClr val="tx1">
                  <a:lumMod val="95000"/>
                  <a:lumOff val="5000"/>
                </a:schemeClr>
              </a:gs>
              <a:gs pos="52000">
                <a:schemeClr val="bg1">
                  <a:lumMod val="65000"/>
                  <a:alpha val="0"/>
                </a:schemeClr>
              </a:gs>
              <a:gs pos="74000">
                <a:schemeClr val="bg1">
                  <a:lumMod val="75000"/>
                  <a:alpha val="0"/>
                </a:schemeClr>
              </a:gs>
              <a:gs pos="100000">
                <a:schemeClr val="bg1">
                  <a:lumMod val="65000"/>
                  <a:alpha val="28000"/>
                </a:schemeClr>
              </a:gs>
            </a:gsLst>
            <a:lin ang="0" scaled="0"/>
          </a:gra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 smtClean="0"/>
              <a:t>Background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62200" y="1341437"/>
            <a:ext cx="6553200" cy="4906963"/>
          </a:xfrm>
        </p:spPr>
        <p:txBody>
          <a:bodyPr>
            <a:normAutofit fontScale="92500" lnSpcReduction="20000"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en-ZA" dirty="0" smtClean="0"/>
              <a:t>People </a:t>
            </a:r>
            <a:r>
              <a:rPr lang="en-ZA" dirty="0"/>
              <a:t>learn better </a:t>
            </a:r>
            <a:r>
              <a:rPr lang="en-ZA" dirty="0" smtClean="0"/>
              <a:t>by using different </a:t>
            </a:r>
            <a:r>
              <a:rPr lang="en-ZA" dirty="0"/>
              <a:t>methods of </a:t>
            </a:r>
            <a:r>
              <a:rPr lang="en-ZA" dirty="0" smtClean="0"/>
              <a:t>learning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ZA" dirty="0" smtClean="0"/>
              <a:t>We </a:t>
            </a:r>
            <a:r>
              <a:rPr lang="en-ZA" dirty="0"/>
              <a:t>perceive information using </a:t>
            </a:r>
            <a:r>
              <a:rPr lang="en-ZA" dirty="0" smtClean="0"/>
              <a:t>our 5 senses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ZA" dirty="0" smtClean="0"/>
              <a:t>The </a:t>
            </a:r>
            <a:r>
              <a:rPr lang="en-ZA" dirty="0"/>
              <a:t>three </a:t>
            </a:r>
            <a:r>
              <a:rPr lang="en-ZA" dirty="0" smtClean="0"/>
              <a:t>senses we use in </a:t>
            </a:r>
            <a:r>
              <a:rPr lang="en-ZA" dirty="0"/>
              <a:t>learning </a:t>
            </a:r>
            <a:r>
              <a:rPr lang="en-ZA" dirty="0" smtClean="0"/>
              <a:t>are sight</a:t>
            </a:r>
            <a:r>
              <a:rPr lang="en-ZA" dirty="0"/>
              <a:t>, hearing </a:t>
            </a:r>
            <a:r>
              <a:rPr lang="en-ZA" dirty="0" smtClean="0"/>
              <a:t>&amp; touch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ZA" dirty="0" smtClean="0"/>
              <a:t>The </a:t>
            </a:r>
            <a:r>
              <a:rPr lang="en-ZA" dirty="0"/>
              <a:t>VAK model categorizes these </a:t>
            </a:r>
            <a:r>
              <a:rPr lang="en-ZA" dirty="0" smtClean="0"/>
              <a:t>sensory methods </a:t>
            </a:r>
            <a:r>
              <a:rPr lang="en-ZA" dirty="0"/>
              <a:t>of learning as Visual (V), Auditory (A) </a:t>
            </a:r>
            <a:r>
              <a:rPr lang="en-ZA" dirty="0" smtClean="0"/>
              <a:t>and Kinesthetic </a:t>
            </a:r>
            <a:r>
              <a:rPr lang="en-ZA" dirty="0"/>
              <a:t>(K</a:t>
            </a:r>
            <a:r>
              <a:rPr lang="en-ZA" dirty="0" smtClean="0"/>
              <a:t>) learning styles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ZA" dirty="0"/>
              <a:t>M</a:t>
            </a:r>
            <a:r>
              <a:rPr lang="en-ZA" dirty="0" smtClean="0"/>
              <a:t>ost </a:t>
            </a:r>
            <a:r>
              <a:rPr lang="en-ZA" dirty="0"/>
              <a:t>people have a </a:t>
            </a:r>
            <a:r>
              <a:rPr lang="en-ZA" dirty="0" smtClean="0"/>
              <a:t>dominant, but not just one </a:t>
            </a:r>
            <a:r>
              <a:rPr lang="en-ZA" dirty="0"/>
              <a:t>learning </a:t>
            </a:r>
            <a:r>
              <a:rPr lang="en-ZA" dirty="0" smtClean="0"/>
              <a:t>style</a:t>
            </a:r>
            <a:endParaRPr lang="en-US" dirty="0">
              <a:solidFill>
                <a:schemeClr val="bg2">
                  <a:lumMod val="9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087978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dvAuto="100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1600199" y="76199"/>
            <a:ext cx="7529513" cy="6696075"/>
          </a:xfrm>
          <a:prstGeom prst="roundRect">
            <a:avLst/>
          </a:prstGeom>
          <a:gradFill>
            <a:gsLst>
              <a:gs pos="0">
                <a:schemeClr val="tx1">
                  <a:lumMod val="95000"/>
                  <a:lumOff val="5000"/>
                </a:schemeClr>
              </a:gs>
              <a:gs pos="52000">
                <a:schemeClr val="bg1">
                  <a:lumMod val="65000"/>
                  <a:alpha val="0"/>
                </a:schemeClr>
              </a:gs>
              <a:gs pos="74000">
                <a:schemeClr val="bg1">
                  <a:lumMod val="75000"/>
                  <a:alpha val="0"/>
                </a:schemeClr>
              </a:gs>
              <a:gs pos="100000">
                <a:schemeClr val="bg1">
                  <a:lumMod val="65000"/>
                  <a:alpha val="28000"/>
                </a:schemeClr>
              </a:gs>
            </a:gsLst>
            <a:lin ang="0" scaled="0"/>
          </a:gra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 smtClean="0"/>
              <a:t>Visual learning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62200" y="1417637"/>
            <a:ext cx="6400800" cy="4906963"/>
          </a:xfrm>
        </p:spPr>
        <p:txBody>
          <a:bodyPr>
            <a:normAutofit fontScale="92500" lnSpcReduction="10000"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en-ZA" dirty="0"/>
              <a:t>Visual style is learning </a:t>
            </a:r>
            <a:r>
              <a:rPr lang="en-ZA" dirty="0" smtClean="0"/>
              <a:t>by </a:t>
            </a:r>
            <a:r>
              <a:rPr lang="en-ZA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seeing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ZA" dirty="0" smtClean="0"/>
              <a:t>It </a:t>
            </a:r>
            <a:r>
              <a:rPr lang="en-ZA" dirty="0"/>
              <a:t>includes </a:t>
            </a:r>
            <a:r>
              <a:rPr lang="en-ZA" dirty="0" smtClean="0"/>
              <a:t>viewing </a:t>
            </a:r>
            <a:r>
              <a:rPr lang="en-ZA" dirty="0"/>
              <a:t>of </a:t>
            </a:r>
            <a:r>
              <a:rPr lang="en-ZA" dirty="0" smtClean="0"/>
              <a:t>pictures, your surroundings and the written word</a:t>
            </a:r>
            <a:endParaRPr lang="en-ZA" dirty="0"/>
          </a:p>
          <a:p>
            <a:pPr marL="457200" indent="-457200">
              <a:buFont typeface="Arial" pitchFamily="34" charset="0"/>
              <a:buChar char="•"/>
            </a:pPr>
            <a:r>
              <a:rPr lang="en-ZA" dirty="0"/>
              <a:t>Visual learners benefit greatly from teaching that utilizes </a:t>
            </a:r>
            <a:r>
              <a:rPr lang="en-ZA" dirty="0" smtClean="0"/>
              <a:t>pictures, movies, illustrations, charts</a:t>
            </a:r>
            <a:r>
              <a:rPr lang="en-ZA" dirty="0"/>
              <a:t>, diagrams, videos, etc. </a:t>
            </a:r>
            <a:endParaRPr lang="en-ZA" dirty="0" smtClean="0"/>
          </a:p>
          <a:p>
            <a:pPr marL="457200" indent="-457200">
              <a:buFont typeface="Arial" pitchFamily="34" charset="0"/>
              <a:buChar char="•"/>
            </a:pPr>
            <a:r>
              <a:rPr lang="en-ZA" dirty="0" smtClean="0"/>
              <a:t>They </a:t>
            </a:r>
            <a:r>
              <a:rPr lang="en-ZA" dirty="0"/>
              <a:t>often </a:t>
            </a:r>
            <a:r>
              <a:rPr lang="en-ZA" dirty="0" smtClean="0"/>
              <a:t>convert spoken teachings into </a:t>
            </a:r>
            <a:r>
              <a:rPr lang="en-ZA" dirty="0"/>
              <a:t>visual form by taking </a:t>
            </a:r>
            <a:r>
              <a:rPr lang="en-ZA" dirty="0" smtClean="0"/>
              <a:t>notes</a:t>
            </a:r>
            <a:endParaRPr lang="en-US" dirty="0">
              <a:solidFill>
                <a:schemeClr val="bg2">
                  <a:lumMod val="9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80130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dvAuto="100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1600199" y="76199"/>
            <a:ext cx="7529513" cy="6696075"/>
          </a:xfrm>
          <a:prstGeom prst="roundRect">
            <a:avLst/>
          </a:prstGeom>
          <a:gradFill>
            <a:gsLst>
              <a:gs pos="0">
                <a:schemeClr val="tx1">
                  <a:lumMod val="95000"/>
                  <a:lumOff val="5000"/>
                </a:schemeClr>
              </a:gs>
              <a:gs pos="52000">
                <a:schemeClr val="bg1">
                  <a:lumMod val="65000"/>
                  <a:alpha val="0"/>
                </a:schemeClr>
              </a:gs>
              <a:gs pos="74000">
                <a:schemeClr val="bg1">
                  <a:lumMod val="75000"/>
                  <a:alpha val="0"/>
                </a:schemeClr>
              </a:gs>
              <a:gs pos="100000">
                <a:schemeClr val="bg1">
                  <a:lumMod val="65000"/>
                  <a:alpha val="28000"/>
                </a:schemeClr>
              </a:gs>
            </a:gsLst>
            <a:lin ang="0" scaled="0"/>
          </a:gra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 smtClean="0"/>
              <a:t>Auditory learning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62200" y="1417637"/>
            <a:ext cx="6553200" cy="4906963"/>
          </a:xfrm>
        </p:spPr>
        <p:txBody>
          <a:bodyPr>
            <a:norm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en-ZA" dirty="0"/>
              <a:t>Auditory style is learning </a:t>
            </a:r>
            <a:r>
              <a:rPr lang="en-ZA" dirty="0" smtClean="0"/>
              <a:t>by </a:t>
            </a:r>
            <a:r>
              <a:rPr lang="en-ZA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hearing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ZA" dirty="0" smtClean="0"/>
              <a:t>During </a:t>
            </a:r>
            <a:r>
              <a:rPr lang="en-ZA" dirty="0"/>
              <a:t>a lecture</a:t>
            </a:r>
            <a:r>
              <a:rPr lang="en-ZA" dirty="0" smtClean="0"/>
              <a:t>, an </a:t>
            </a:r>
            <a:r>
              <a:rPr lang="en-ZA" dirty="0"/>
              <a:t>auditory learner is able </a:t>
            </a:r>
            <a:r>
              <a:rPr lang="en-ZA" dirty="0" smtClean="0"/>
              <a:t>to comprehend</a:t>
            </a:r>
            <a:r>
              <a:rPr lang="en-ZA" dirty="0"/>
              <a:t>, process and </a:t>
            </a:r>
            <a:r>
              <a:rPr lang="en-ZA" dirty="0" smtClean="0"/>
              <a:t>retain information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ZA" dirty="0" smtClean="0"/>
              <a:t>Auditory learners interpret and understand the spoken </a:t>
            </a:r>
            <a:r>
              <a:rPr lang="en-ZA" dirty="0"/>
              <a:t>word and </a:t>
            </a:r>
            <a:r>
              <a:rPr lang="en-ZA" dirty="0" smtClean="0"/>
              <a:t>tone of voice with a high </a:t>
            </a:r>
            <a:r>
              <a:rPr lang="en-ZA" dirty="0"/>
              <a:t>level of </a:t>
            </a:r>
            <a:r>
              <a:rPr lang="en-ZA" dirty="0" smtClean="0"/>
              <a:t>accuracy</a:t>
            </a:r>
            <a:endParaRPr lang="en-US" dirty="0">
              <a:solidFill>
                <a:schemeClr val="bg2">
                  <a:lumMod val="9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59712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dvAuto="100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1600199" y="76199"/>
            <a:ext cx="7529513" cy="6696075"/>
          </a:xfrm>
          <a:prstGeom prst="roundRect">
            <a:avLst/>
          </a:prstGeom>
          <a:gradFill>
            <a:gsLst>
              <a:gs pos="0">
                <a:schemeClr val="tx1">
                  <a:lumMod val="95000"/>
                  <a:lumOff val="5000"/>
                </a:schemeClr>
              </a:gs>
              <a:gs pos="52000">
                <a:schemeClr val="bg1">
                  <a:lumMod val="65000"/>
                  <a:alpha val="0"/>
                </a:schemeClr>
              </a:gs>
              <a:gs pos="74000">
                <a:schemeClr val="bg1">
                  <a:lumMod val="75000"/>
                  <a:alpha val="0"/>
                </a:schemeClr>
              </a:gs>
              <a:gs pos="100000">
                <a:schemeClr val="bg1">
                  <a:lumMod val="65000"/>
                  <a:alpha val="28000"/>
                </a:schemeClr>
              </a:gs>
            </a:gsLst>
            <a:lin ang="0" scaled="0"/>
          </a:gra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 smtClean="0"/>
              <a:t>Kinesthetic learning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62200" y="1417637"/>
            <a:ext cx="6553200" cy="4906963"/>
          </a:xfrm>
        </p:spPr>
        <p:txBody>
          <a:bodyPr>
            <a:norm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en-ZA" dirty="0"/>
              <a:t>Kinesthetic style is </a:t>
            </a:r>
            <a:r>
              <a:rPr lang="en-ZA" dirty="0" smtClean="0"/>
              <a:t>learning by </a:t>
            </a:r>
            <a:r>
              <a:rPr lang="en-ZA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doing</a:t>
            </a:r>
            <a:endParaRPr lang="en-ZA" dirty="0"/>
          </a:p>
          <a:p>
            <a:pPr marL="457200" indent="-457200">
              <a:buFont typeface="Arial" pitchFamily="34" charset="0"/>
              <a:buChar char="•"/>
            </a:pPr>
            <a:r>
              <a:rPr lang="en-ZA" dirty="0" smtClean="0"/>
              <a:t>Learning happens when </a:t>
            </a:r>
            <a:r>
              <a:rPr lang="en-ZA" dirty="0"/>
              <a:t>you </a:t>
            </a:r>
            <a:r>
              <a:rPr lang="en-ZA" dirty="0" smtClean="0"/>
              <a:t>gather new </a:t>
            </a:r>
            <a:r>
              <a:rPr lang="en-ZA" dirty="0"/>
              <a:t>information through </a:t>
            </a:r>
            <a:r>
              <a:rPr lang="en-ZA" dirty="0" smtClean="0"/>
              <a:t>physical activity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ZA" dirty="0" smtClean="0"/>
              <a:t>It is </a:t>
            </a:r>
            <a:r>
              <a:rPr lang="en-ZA" dirty="0"/>
              <a:t>often referred to as </a:t>
            </a:r>
            <a:r>
              <a:rPr lang="en-ZA" dirty="0" smtClean="0"/>
              <a:t>‘hands-on’ learning or learning by doing</a:t>
            </a:r>
            <a:endParaRPr lang="en-ZA" dirty="0"/>
          </a:p>
          <a:p>
            <a:pPr marL="457200" indent="-457200">
              <a:buFont typeface="Arial" pitchFamily="34" charset="0"/>
              <a:buChar char="•"/>
            </a:pPr>
            <a:r>
              <a:rPr lang="en-ZA" dirty="0" smtClean="0"/>
              <a:t>Learning to ride </a:t>
            </a:r>
            <a:r>
              <a:rPr lang="en-ZA" dirty="0"/>
              <a:t>a </a:t>
            </a:r>
            <a:r>
              <a:rPr lang="en-ZA" dirty="0" smtClean="0"/>
              <a:t>bicycle is a good example of kinesthetic learning</a:t>
            </a:r>
            <a:endParaRPr lang="en-US" dirty="0">
              <a:solidFill>
                <a:schemeClr val="bg2">
                  <a:lumMod val="9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2646196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dvAuto="100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19200" y="4495800"/>
            <a:ext cx="4495800" cy="2939129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333500" y="76200"/>
            <a:ext cx="7581900" cy="944562"/>
          </a:xfrm>
        </p:spPr>
        <p:txBody>
          <a:bodyPr>
            <a:normAutofit fontScale="90000"/>
          </a:bodyPr>
          <a:lstStyle/>
          <a:p>
            <a:r>
              <a:rPr lang="en-US" sz="4400" dirty="0" smtClean="0"/>
              <a:t>Characteristics of a visual learner</a:t>
            </a:r>
            <a:endParaRPr lang="en-US" sz="4400" dirty="0"/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2667000" y="1524000"/>
            <a:ext cx="6248400" cy="4906963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sz="3200" kern="120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ct val="20000"/>
              </a:spcBef>
              <a:buFontTx/>
              <a:buNone/>
              <a:defRPr sz="2800" kern="120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ct val="20000"/>
              </a:spcBef>
              <a:buFontTx/>
              <a:buNone/>
              <a:defRPr sz="2400" kern="120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spcBef>
                <a:spcPct val="20000"/>
              </a:spcBef>
              <a:buFontTx/>
              <a:buNone/>
              <a:defRPr sz="2000" kern="120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spcBef>
                <a:spcPct val="20000"/>
              </a:spcBef>
              <a:buFontTx/>
              <a:buNone/>
              <a:defRPr sz="2000" kern="120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Arial" pitchFamily="34" charset="0"/>
              <a:buChar char="•"/>
            </a:pPr>
            <a:r>
              <a:rPr lang="en-ZA" dirty="0">
                <a:solidFill>
                  <a:schemeClr val="bg1"/>
                </a:solidFill>
              </a:rPr>
              <a:t>Good at remembering people's faces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ZA" dirty="0" smtClean="0">
                <a:solidFill>
                  <a:schemeClr val="bg1"/>
                </a:solidFill>
              </a:rPr>
              <a:t>Accurately </a:t>
            </a:r>
            <a:r>
              <a:rPr lang="en-ZA" dirty="0">
                <a:solidFill>
                  <a:schemeClr val="bg1"/>
                </a:solidFill>
              </a:rPr>
              <a:t>recognizes body language and facial expressions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ZA" dirty="0" smtClean="0">
                <a:solidFill>
                  <a:schemeClr val="bg1"/>
                </a:solidFill>
              </a:rPr>
              <a:t>Able </a:t>
            </a:r>
            <a:r>
              <a:rPr lang="en-ZA" dirty="0">
                <a:solidFill>
                  <a:schemeClr val="bg1"/>
                </a:solidFill>
              </a:rPr>
              <a:t>to picture things in their mind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ZA" dirty="0" smtClean="0">
                <a:solidFill>
                  <a:schemeClr val="bg1"/>
                </a:solidFill>
              </a:rPr>
              <a:t>Good </a:t>
            </a:r>
            <a:r>
              <a:rPr lang="en-ZA" dirty="0">
                <a:solidFill>
                  <a:schemeClr val="bg1"/>
                </a:solidFill>
              </a:rPr>
              <a:t>at taking notes in the form of text and doodles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ZA" dirty="0" smtClean="0">
                <a:solidFill>
                  <a:schemeClr val="bg1"/>
                </a:solidFill>
              </a:rPr>
              <a:t>Comprehends </a:t>
            </a:r>
            <a:r>
              <a:rPr lang="en-ZA" dirty="0">
                <a:solidFill>
                  <a:schemeClr val="bg1"/>
                </a:solidFill>
              </a:rPr>
              <a:t>visual information such as charts, graphs and </a:t>
            </a:r>
            <a:r>
              <a:rPr lang="en-ZA" dirty="0" smtClean="0">
                <a:solidFill>
                  <a:schemeClr val="bg1"/>
                </a:solidFill>
              </a:rPr>
              <a:t>diagrams</a:t>
            </a:r>
            <a:endParaRPr lang="en-ZA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86888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 advAuto="100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19200" y="4495800"/>
            <a:ext cx="4495800" cy="2939129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333500" y="76200"/>
            <a:ext cx="7581900" cy="944562"/>
          </a:xfrm>
        </p:spPr>
        <p:txBody>
          <a:bodyPr>
            <a:normAutofit fontScale="90000"/>
          </a:bodyPr>
          <a:lstStyle/>
          <a:p>
            <a:r>
              <a:rPr lang="en-US" sz="4400" dirty="0" smtClean="0"/>
              <a:t>Characteristics of a visual learner</a:t>
            </a:r>
            <a:endParaRPr lang="en-US" sz="4400" dirty="0"/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2642419" y="1524000"/>
            <a:ext cx="6248400" cy="490696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sz="3200" kern="120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ct val="20000"/>
              </a:spcBef>
              <a:buFontTx/>
              <a:buNone/>
              <a:defRPr sz="2800" kern="120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ct val="20000"/>
              </a:spcBef>
              <a:buFontTx/>
              <a:buNone/>
              <a:defRPr sz="2400" kern="120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spcBef>
                <a:spcPct val="20000"/>
              </a:spcBef>
              <a:buFontTx/>
              <a:buNone/>
              <a:defRPr sz="2000" kern="120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spcBef>
                <a:spcPct val="20000"/>
              </a:spcBef>
              <a:buFontTx/>
              <a:buNone/>
              <a:defRPr sz="2000" kern="120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Arial" pitchFamily="34" charset="0"/>
              <a:buChar char="•"/>
            </a:pPr>
            <a:r>
              <a:rPr lang="en-ZA" dirty="0" smtClean="0">
                <a:solidFill>
                  <a:schemeClr val="bg1"/>
                </a:solidFill>
              </a:rPr>
              <a:t>Recalls </a:t>
            </a:r>
            <a:r>
              <a:rPr lang="en-ZA" dirty="0">
                <a:solidFill>
                  <a:schemeClr val="bg1"/>
                </a:solidFill>
              </a:rPr>
              <a:t>appearances with ease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ZA" dirty="0" smtClean="0">
                <a:solidFill>
                  <a:schemeClr val="bg1"/>
                </a:solidFill>
              </a:rPr>
              <a:t>Appreciates </a:t>
            </a:r>
            <a:r>
              <a:rPr lang="en-ZA" dirty="0">
                <a:solidFill>
                  <a:schemeClr val="bg1"/>
                </a:solidFill>
              </a:rPr>
              <a:t>pictures and illustrations in books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ZA" dirty="0" smtClean="0">
                <a:solidFill>
                  <a:schemeClr val="bg1"/>
                </a:solidFill>
              </a:rPr>
              <a:t>Enjoys </a:t>
            </a:r>
            <a:r>
              <a:rPr lang="en-ZA" dirty="0">
                <a:solidFill>
                  <a:schemeClr val="bg1"/>
                </a:solidFill>
              </a:rPr>
              <a:t>learning from video presentations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ZA" dirty="0" smtClean="0">
                <a:solidFill>
                  <a:schemeClr val="bg1"/>
                </a:solidFill>
              </a:rPr>
              <a:t>Learns </a:t>
            </a:r>
            <a:r>
              <a:rPr lang="en-ZA" dirty="0">
                <a:solidFill>
                  <a:schemeClr val="bg1"/>
                </a:solidFill>
              </a:rPr>
              <a:t>well from flash cards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ZA" dirty="0" smtClean="0">
                <a:solidFill>
                  <a:schemeClr val="bg1"/>
                </a:solidFill>
              </a:rPr>
              <a:t>Notices </a:t>
            </a:r>
            <a:r>
              <a:rPr lang="en-ZA" dirty="0">
                <a:solidFill>
                  <a:schemeClr val="bg1"/>
                </a:solidFill>
              </a:rPr>
              <a:t>visual details that others might miss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91445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 advAuto="100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19200" y="4495800"/>
            <a:ext cx="4495800" cy="2939129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762000" y="76200"/>
            <a:ext cx="8382000" cy="944562"/>
          </a:xfrm>
        </p:spPr>
        <p:txBody>
          <a:bodyPr>
            <a:normAutofit fontScale="90000"/>
          </a:bodyPr>
          <a:lstStyle/>
          <a:p>
            <a:r>
              <a:rPr lang="en-US" sz="4400" dirty="0" smtClean="0"/>
              <a:t>Characteristics of an auditive learner</a:t>
            </a:r>
            <a:endParaRPr lang="en-US" sz="4400" dirty="0"/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2642419" y="1524000"/>
            <a:ext cx="6248400" cy="490696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sz="3200" kern="120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ct val="20000"/>
              </a:spcBef>
              <a:buFontTx/>
              <a:buNone/>
              <a:defRPr sz="2800" kern="120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ct val="20000"/>
              </a:spcBef>
              <a:buFontTx/>
              <a:buNone/>
              <a:defRPr sz="2400" kern="120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spcBef>
                <a:spcPct val="20000"/>
              </a:spcBef>
              <a:buFontTx/>
              <a:buNone/>
              <a:defRPr sz="2000" kern="120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spcBef>
                <a:spcPct val="20000"/>
              </a:spcBef>
              <a:buFontTx/>
              <a:buNone/>
              <a:defRPr sz="2000" kern="120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Arial" pitchFamily="34" charset="0"/>
              <a:buChar char="•"/>
            </a:pPr>
            <a:r>
              <a:rPr lang="en-ZA" dirty="0">
                <a:solidFill>
                  <a:schemeClr val="bg1"/>
                </a:solidFill>
              </a:rPr>
              <a:t>Good at remembering people's names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ZA" dirty="0" smtClean="0">
                <a:solidFill>
                  <a:schemeClr val="bg1"/>
                </a:solidFill>
              </a:rPr>
              <a:t>Recalls </a:t>
            </a:r>
            <a:r>
              <a:rPr lang="en-ZA" dirty="0">
                <a:solidFill>
                  <a:schemeClr val="bg1"/>
                </a:solidFill>
              </a:rPr>
              <a:t>spoken information with ease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ZA" dirty="0" smtClean="0">
                <a:solidFill>
                  <a:schemeClr val="bg1"/>
                </a:solidFill>
              </a:rPr>
              <a:t>Aware </a:t>
            </a:r>
            <a:r>
              <a:rPr lang="en-ZA" dirty="0">
                <a:solidFill>
                  <a:schemeClr val="bg1"/>
                </a:solidFill>
              </a:rPr>
              <a:t>of and </a:t>
            </a:r>
            <a:r>
              <a:rPr lang="en-ZA" dirty="0" smtClean="0">
                <a:solidFill>
                  <a:schemeClr val="bg1"/>
                </a:solidFill>
              </a:rPr>
              <a:t>are easily </a:t>
            </a:r>
            <a:r>
              <a:rPr lang="en-ZA" dirty="0">
                <a:solidFill>
                  <a:schemeClr val="bg1"/>
                </a:solidFill>
              </a:rPr>
              <a:t>distracted by sounds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ZA" dirty="0" smtClean="0">
                <a:solidFill>
                  <a:schemeClr val="bg1"/>
                </a:solidFill>
              </a:rPr>
              <a:t>Enjoys </a:t>
            </a:r>
            <a:r>
              <a:rPr lang="en-ZA" dirty="0">
                <a:solidFill>
                  <a:schemeClr val="bg1"/>
                </a:solidFill>
              </a:rPr>
              <a:t>listening to audio books and storytelling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ZA" dirty="0" smtClean="0">
                <a:solidFill>
                  <a:schemeClr val="bg1"/>
                </a:solidFill>
              </a:rPr>
              <a:t>Often </a:t>
            </a:r>
            <a:r>
              <a:rPr lang="en-ZA" dirty="0">
                <a:solidFill>
                  <a:schemeClr val="bg1"/>
                </a:solidFill>
              </a:rPr>
              <a:t>skilled at </a:t>
            </a:r>
            <a:r>
              <a:rPr lang="en-ZA" dirty="0" smtClean="0">
                <a:solidFill>
                  <a:schemeClr val="bg1"/>
                </a:solidFill>
              </a:rPr>
              <a:t>speaking</a:t>
            </a:r>
            <a:endParaRPr lang="en-ZA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91546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 advAuto="100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19200" y="4495800"/>
            <a:ext cx="4495800" cy="2939129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762000" y="76200"/>
            <a:ext cx="8382000" cy="944562"/>
          </a:xfrm>
        </p:spPr>
        <p:txBody>
          <a:bodyPr>
            <a:normAutofit fontScale="90000"/>
          </a:bodyPr>
          <a:lstStyle/>
          <a:p>
            <a:r>
              <a:rPr lang="en-US" sz="4400" dirty="0" smtClean="0"/>
              <a:t>Characteristics of an auditive learner</a:t>
            </a:r>
            <a:endParaRPr lang="en-US" sz="4400" dirty="0"/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2642419" y="1524000"/>
            <a:ext cx="6248400" cy="490696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sz="3200" kern="120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ct val="20000"/>
              </a:spcBef>
              <a:buFontTx/>
              <a:buNone/>
              <a:defRPr sz="2800" kern="120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ct val="20000"/>
              </a:spcBef>
              <a:buFontTx/>
              <a:buNone/>
              <a:defRPr sz="2400" kern="120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spcBef>
                <a:spcPct val="20000"/>
              </a:spcBef>
              <a:buFontTx/>
              <a:buNone/>
              <a:defRPr sz="2000" kern="120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spcBef>
                <a:spcPct val="20000"/>
              </a:spcBef>
              <a:buFontTx/>
              <a:buNone/>
              <a:defRPr sz="2000" kern="120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Arial" pitchFamily="34" charset="0"/>
              <a:buChar char="•"/>
            </a:pPr>
            <a:r>
              <a:rPr lang="en-ZA" dirty="0" smtClean="0">
                <a:solidFill>
                  <a:schemeClr val="bg1"/>
                </a:solidFill>
              </a:rPr>
              <a:t>Prefers </a:t>
            </a:r>
            <a:r>
              <a:rPr lang="en-ZA" dirty="0">
                <a:solidFill>
                  <a:schemeClr val="bg1"/>
                </a:solidFill>
              </a:rPr>
              <a:t>classes in lecture format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ZA" dirty="0" smtClean="0">
                <a:solidFill>
                  <a:schemeClr val="bg1"/>
                </a:solidFill>
              </a:rPr>
              <a:t>May </a:t>
            </a:r>
            <a:r>
              <a:rPr lang="en-ZA" dirty="0">
                <a:solidFill>
                  <a:schemeClr val="bg1"/>
                </a:solidFill>
              </a:rPr>
              <a:t>record lectures to hear again later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ZA" dirty="0" smtClean="0">
                <a:solidFill>
                  <a:schemeClr val="bg1"/>
                </a:solidFill>
              </a:rPr>
              <a:t>Benefits </a:t>
            </a:r>
            <a:r>
              <a:rPr lang="en-ZA" dirty="0">
                <a:solidFill>
                  <a:schemeClr val="bg1"/>
                </a:solidFill>
              </a:rPr>
              <a:t>from reading out loud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ZA" dirty="0" smtClean="0">
                <a:solidFill>
                  <a:schemeClr val="bg1"/>
                </a:solidFill>
              </a:rPr>
              <a:t>Enjoys </a:t>
            </a:r>
            <a:r>
              <a:rPr lang="en-ZA" dirty="0">
                <a:solidFill>
                  <a:schemeClr val="bg1"/>
                </a:solidFill>
              </a:rPr>
              <a:t>rhymes and rhythmic pattern in language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ZA" dirty="0" smtClean="0">
                <a:solidFill>
                  <a:schemeClr val="bg1"/>
                </a:solidFill>
              </a:rPr>
              <a:t>Benefits </a:t>
            </a:r>
            <a:r>
              <a:rPr lang="en-ZA" dirty="0">
                <a:solidFill>
                  <a:schemeClr val="bg1"/>
                </a:solidFill>
              </a:rPr>
              <a:t>from group discussions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32116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 advAuto="100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19200" y="4495800"/>
            <a:ext cx="4495800" cy="2939129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228600" y="76200"/>
            <a:ext cx="8686800" cy="944562"/>
          </a:xfrm>
        </p:spPr>
        <p:txBody>
          <a:bodyPr>
            <a:normAutofit fontScale="90000"/>
          </a:bodyPr>
          <a:lstStyle/>
          <a:p>
            <a:r>
              <a:rPr lang="en-US" sz="4400" dirty="0" smtClean="0"/>
              <a:t>Characteristics of a kinesthetic learner</a:t>
            </a:r>
            <a:endParaRPr lang="en-US" sz="4400" dirty="0"/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2642419" y="1524000"/>
            <a:ext cx="6248400" cy="4906963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sz="3200" kern="120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ct val="20000"/>
              </a:spcBef>
              <a:buFontTx/>
              <a:buNone/>
              <a:defRPr sz="2800" kern="120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ct val="20000"/>
              </a:spcBef>
              <a:buFontTx/>
              <a:buNone/>
              <a:defRPr sz="2400" kern="120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spcBef>
                <a:spcPct val="20000"/>
              </a:spcBef>
              <a:buFontTx/>
              <a:buNone/>
              <a:defRPr sz="2000" kern="120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spcBef>
                <a:spcPct val="20000"/>
              </a:spcBef>
              <a:buFontTx/>
              <a:buNone/>
              <a:defRPr sz="2000" kern="120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Arial" pitchFamily="34" charset="0"/>
              <a:buChar char="•"/>
            </a:pPr>
            <a:r>
              <a:rPr lang="en-ZA" dirty="0">
                <a:solidFill>
                  <a:schemeClr val="bg1"/>
                </a:solidFill>
              </a:rPr>
              <a:t>Good at learning through hands-on experience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ZA" dirty="0" smtClean="0">
                <a:solidFill>
                  <a:schemeClr val="bg1"/>
                </a:solidFill>
              </a:rPr>
              <a:t>Often </a:t>
            </a:r>
            <a:r>
              <a:rPr lang="en-ZA" dirty="0">
                <a:solidFill>
                  <a:schemeClr val="bg1"/>
                </a:solidFill>
              </a:rPr>
              <a:t>bored with traditional textbook learning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ZA" dirty="0" smtClean="0">
                <a:solidFill>
                  <a:schemeClr val="bg1"/>
                </a:solidFill>
              </a:rPr>
              <a:t>Likes </a:t>
            </a:r>
            <a:r>
              <a:rPr lang="en-ZA" dirty="0">
                <a:solidFill>
                  <a:schemeClr val="bg1"/>
                </a:solidFill>
              </a:rPr>
              <a:t>to move around and explore their environment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ZA" dirty="0" smtClean="0">
                <a:solidFill>
                  <a:schemeClr val="bg1"/>
                </a:solidFill>
              </a:rPr>
              <a:t>Usually </a:t>
            </a:r>
            <a:r>
              <a:rPr lang="en-ZA" dirty="0">
                <a:solidFill>
                  <a:schemeClr val="bg1"/>
                </a:solidFill>
              </a:rPr>
              <a:t>enjoys athletics and physical education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ZA" dirty="0" smtClean="0">
                <a:solidFill>
                  <a:schemeClr val="bg1"/>
                </a:solidFill>
              </a:rPr>
              <a:t>Likes </a:t>
            </a:r>
            <a:r>
              <a:rPr lang="en-ZA" dirty="0">
                <a:solidFill>
                  <a:schemeClr val="bg1"/>
                </a:solidFill>
              </a:rPr>
              <a:t>to touch objects and </a:t>
            </a:r>
            <a:r>
              <a:rPr lang="en-ZA" dirty="0" smtClean="0">
                <a:solidFill>
                  <a:schemeClr val="bg1"/>
                </a:solidFill>
              </a:rPr>
              <a:t>people</a:t>
            </a:r>
          </a:p>
        </p:txBody>
      </p:sp>
    </p:spTree>
    <p:extLst>
      <p:ext uri="{BB962C8B-B14F-4D97-AF65-F5344CB8AC3E}">
        <p14:creationId xmlns:p14="http://schemas.microsoft.com/office/powerpoint/2010/main" val="29030610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 advAuto="100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19200" y="4495800"/>
            <a:ext cx="4495800" cy="2939129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228600" y="76200"/>
            <a:ext cx="8686800" cy="944562"/>
          </a:xfrm>
        </p:spPr>
        <p:txBody>
          <a:bodyPr>
            <a:normAutofit fontScale="90000"/>
          </a:bodyPr>
          <a:lstStyle/>
          <a:p>
            <a:r>
              <a:rPr lang="en-US" sz="4400" dirty="0" smtClean="0"/>
              <a:t>Characteristics of a kinesthetic learner</a:t>
            </a:r>
            <a:endParaRPr lang="en-US" sz="4400" dirty="0"/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2642419" y="1524000"/>
            <a:ext cx="6248400" cy="4906963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sz="3200" kern="120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ct val="20000"/>
              </a:spcBef>
              <a:buFontTx/>
              <a:buNone/>
              <a:defRPr sz="2800" kern="120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ct val="20000"/>
              </a:spcBef>
              <a:buFontTx/>
              <a:buNone/>
              <a:defRPr sz="2400" kern="120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spcBef>
                <a:spcPct val="20000"/>
              </a:spcBef>
              <a:buFontTx/>
              <a:buNone/>
              <a:defRPr sz="2000" kern="120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spcBef>
                <a:spcPct val="20000"/>
              </a:spcBef>
              <a:buFontTx/>
              <a:buNone/>
              <a:defRPr sz="2000" kern="120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Arial" pitchFamily="34" charset="0"/>
              <a:buChar char="•"/>
            </a:pPr>
            <a:r>
              <a:rPr lang="en-ZA" dirty="0" smtClean="0">
                <a:solidFill>
                  <a:schemeClr val="bg1"/>
                </a:solidFill>
              </a:rPr>
              <a:t>Would rather participate than watch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ZA" dirty="0" smtClean="0">
                <a:solidFill>
                  <a:schemeClr val="bg1"/>
                </a:solidFill>
              </a:rPr>
              <a:t>Appreciates opportunities to go on field trips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ZA" dirty="0" smtClean="0">
                <a:solidFill>
                  <a:schemeClr val="bg1"/>
                </a:solidFill>
              </a:rPr>
              <a:t>Gets satisfaction from building with their hands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ZA" dirty="0" smtClean="0">
                <a:solidFill>
                  <a:schemeClr val="bg1"/>
                </a:solidFill>
              </a:rPr>
              <a:t>Enjoys classes with physical experiments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ZA" dirty="0" smtClean="0">
                <a:solidFill>
                  <a:schemeClr val="bg1"/>
                </a:solidFill>
              </a:rPr>
              <a:t>Can become restless without physical activity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5423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 advAuto="1000"/>
    </p:bldLst>
  </p:timing>
</p:sld>
</file>

<file path=ppt/theme/theme1.xml><?xml version="1.0" encoding="utf-8"?>
<a:theme xmlns:a="http://schemas.openxmlformats.org/drawingml/2006/main" name="Presentermedia.com - candle light book - animated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Presentermedia.com - candle light book - static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7171</TotalTime>
  <Words>432</Words>
  <Application>Microsoft Office PowerPoint</Application>
  <PresentationFormat>On-screen Show (4:3)</PresentationFormat>
  <Paragraphs>58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13" baseType="lpstr">
      <vt:lpstr>Presentermedia.com - candle light book - animated</vt:lpstr>
      <vt:lpstr>Presentermedia.com - candle light book - static</vt:lpstr>
      <vt:lpstr>VAK Learning styles</vt:lpstr>
      <vt:lpstr>Background</vt:lpstr>
      <vt:lpstr>Visual learning</vt:lpstr>
      <vt:lpstr>Auditory learning</vt:lpstr>
      <vt:lpstr>Kinesthetic learning</vt:lpstr>
      <vt:lpstr>Characteristics of a visual learner</vt:lpstr>
      <vt:lpstr>Characteristics of a visual learner</vt:lpstr>
      <vt:lpstr>Characteristics of an auditive learner</vt:lpstr>
      <vt:lpstr>Characteristics of an auditive learner</vt:lpstr>
      <vt:lpstr>Characteristics of a kinesthetic learner</vt:lpstr>
      <vt:lpstr>Characteristics of a kinesthetic learner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PresenterMedia.com;support@presentermedia.com</dc:creator>
  <cp:lastModifiedBy>Nico</cp:lastModifiedBy>
  <cp:revision>210</cp:revision>
  <dcterms:created xsi:type="dcterms:W3CDTF">2010-04-14T14:22:36Z</dcterms:created>
  <dcterms:modified xsi:type="dcterms:W3CDTF">2012-07-01T09:35:52Z</dcterms:modified>
</cp:coreProperties>
</file>