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6"/>
  </p:notesMasterIdLst>
  <p:sldIdLst>
    <p:sldId id="256" r:id="rId2"/>
    <p:sldId id="264" r:id="rId3"/>
    <p:sldId id="263" r:id="rId4"/>
    <p:sldId id="265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24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2EB70-A320-40F3-BC9F-FDCEF2B5778D}" type="datetimeFigureOut">
              <a:rPr lang="en-ZA" smtClean="0"/>
              <a:t>2015/11/26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8DA1A-E2C2-4FF1-8106-FF9B6C879A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3846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8DA1A-E2C2-4FF1-8106-FF9B6C879ADF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905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8DA1A-E2C2-4FF1-8106-FF9B6C879ADF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1040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8DA1A-E2C2-4FF1-8106-FF9B6C879ADF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4270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8DA1A-E2C2-4FF1-8106-FF9B6C879ADF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416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9" cy="255475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7500385" y="1828799"/>
            <a:ext cx="990599" cy="228659"/>
          </a:xfrm>
        </p:spPr>
        <p:txBody>
          <a:bodyPr anchor="t" anchorCtr="0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CD4CB95-B205-40FA-8106-6A38EE00E4D8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6236209" y="3264406"/>
            <a:ext cx="3859795" cy="2286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5279" y="292609"/>
            <a:ext cx="628813" cy="767687"/>
          </a:xfrm>
        </p:spPr>
        <p:txBody>
          <a:bodyPr/>
          <a:lstStyle>
            <a:lvl1pPr>
              <a:defRPr sz="2800" b="0" i="0" baseline="0">
                <a:latin typeface="+mj-lt"/>
              </a:defRPr>
            </a:lvl1pPr>
          </a:lstStyle>
          <a:p>
            <a:pPr>
              <a:defRPr/>
            </a:pPr>
            <a:fld id="{00A40E82-F09A-4877-A1F8-77E49FC5D3DE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568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14DB63-E294-43D3-910E-9B0AF3504086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B531E-458D-4C92-BE01-8ED66348CEE2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972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E99D57-0D90-4149-AA2B-D612872C66D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305E2-693D-43F2-B5A8-947D429A9B37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527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F2FA05-936C-4587-9D89-2BBB9D1F1CC5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8A8A2-661B-46C4-897C-9F9797F16731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3021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490"/>
            <a:ext cx="3636978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79" cy="277131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8E4DDF-00D8-4B60-A11F-D76A7C59B7BD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4ED5DD-417E-4646-8E8D-71F95FDE4C88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9068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8D20CD-96E2-46B4-85FB-EA7E918A08B5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95D4B-F79D-4659-9F2D-56353A8467FD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725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2B7257-E0B5-429D-B6EE-61B9CEC3C5EB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048763-3785-4135-896E-77909A37659E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217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97437"/>
            <a:ext cx="271258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086844"/>
            <a:ext cx="2712590" cy="292541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1D102A-0E8F-482B-A9CA-200A23053390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20CB4F-45E1-4377-B9F3-C4FE6B809F12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61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362190"/>
            <a:ext cx="2987087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591" y="3088562"/>
            <a:ext cx="3001938" cy="244863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268E60-667F-40D8-8AF8-23865FAD8690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C6937-8BEB-4A7B-BFE1-17E696AAE125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861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966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Rectangle 13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0"/>
            <a:ext cx="6422004" cy="165311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509006"/>
            <a:ext cx="6422003" cy="2515873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8" name="Rectangle 1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5508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0" name="TextBox 9"/>
          <p:cNvSpPr txBox="1"/>
          <p:nvPr/>
        </p:nvSpPr>
        <p:spPr>
          <a:xfrm>
            <a:off x="644721" y="654263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7454" y="2900539"/>
            <a:ext cx="538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9" y="914401"/>
            <a:ext cx="6160385" cy="289487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87279" y="3814473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3" name="Rectangle 4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0177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399"/>
            <a:ext cx="6422004" cy="209550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5" name="Rectangle 1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332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84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884" y="2489199"/>
            <a:ext cx="231098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8884" y="3147164"/>
            <a:ext cx="2310988" cy="287771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9201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4"/>
            <a:ext cx="232675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39" cy="288836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2874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36973"/>
            <a:ext cx="6423592" cy="69999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39" y="4188546"/>
            <a:ext cx="2314064" cy="64901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8" y="4837558"/>
            <a:ext cx="2309280" cy="118732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7" y="4188546"/>
            <a:ext cx="233090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9200"/>
            <a:ext cx="2025182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7" y="4846509"/>
            <a:ext cx="2330904" cy="11783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84814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5" y="2489200"/>
            <a:ext cx="201883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6510"/>
            <a:ext cx="2299492" cy="118902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658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1" y="2489200"/>
            <a:ext cx="6343201" cy="35306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B7B479-75ED-4475-B08E-C8B612884754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79527-5406-4057-A7A9-AC18E2ED5BE0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8272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235" y="1447799"/>
            <a:ext cx="4435439" cy="45719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84FDEE-B64F-4AC9-889C-471C1075FAA6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EF1F8-BA25-46C5-AE75-504939B199AD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034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1854142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3564" y="925605"/>
            <a:ext cx="6346078" cy="7113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DDA94F7-5870-401F-B093-AC1FE2926497}" type="datetimeFigureOut">
              <a:rPr lang="en-US" smtClean="0"/>
              <a:pPr>
                <a:defRPr/>
              </a:pPr>
              <a:t>11/26/2015</a:t>
            </a:fld>
            <a:endParaRPr lang="en-ZA"/>
          </a:p>
        </p:txBody>
      </p:sp>
      <p:sp>
        <p:nvSpPr>
          <p:cNvPr id="17" name="Rectangle 1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C5482BE-F302-4693-92E9-889D2109D62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607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2348880"/>
            <a:ext cx="6552728" cy="223224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5400" dirty="0" smtClean="0"/>
              <a:t>Which team </a:t>
            </a:r>
            <a:r>
              <a:rPr lang="en-ZA" sz="5400" dirty="0" smtClean="0"/>
              <a:t>member/s </a:t>
            </a:r>
            <a:r>
              <a:rPr lang="en-ZA" sz="5400" dirty="0" smtClean="0"/>
              <a:t>will you choose?</a:t>
            </a:r>
            <a:endParaRPr lang="en-ZA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9552" y="2564904"/>
            <a:ext cx="8352928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 smtClean="0">
                <a:latin typeface="+mn-lt"/>
              </a:rPr>
              <a:t>Discuss </a:t>
            </a:r>
            <a:r>
              <a:rPr lang="en-ZA" sz="3200" dirty="0">
                <a:latin typeface="+mn-lt"/>
              </a:rPr>
              <a:t>a new idea with?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>
                <a:latin typeface="+mn-lt"/>
              </a:rPr>
              <a:t>Introduce to your parents?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 smtClean="0">
                <a:latin typeface="+mn-lt"/>
              </a:rPr>
              <a:t>Send on an important mission?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 smtClean="0">
                <a:latin typeface="+mn-lt"/>
              </a:rPr>
              <a:t>Care </a:t>
            </a:r>
            <a:r>
              <a:rPr lang="en-ZA" sz="3200" dirty="0" smtClean="0">
                <a:latin typeface="+mn-lt"/>
              </a:rPr>
              <a:t>for your animals?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 smtClean="0">
                <a:latin typeface="+mn-lt"/>
              </a:rPr>
              <a:t>Accompany </a:t>
            </a:r>
            <a:r>
              <a:rPr lang="en-ZA" sz="3200" dirty="0">
                <a:latin typeface="+mn-lt"/>
              </a:rPr>
              <a:t>you on an overseas holiday?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>
                <a:latin typeface="+mn-lt"/>
              </a:rPr>
              <a:t>Visit an orphanage with</a:t>
            </a:r>
            <a:r>
              <a:rPr lang="en-ZA" sz="3200" dirty="0" smtClean="0">
                <a:latin typeface="+mn-lt"/>
              </a:rPr>
              <a:t>?</a:t>
            </a:r>
            <a:endParaRPr lang="en-ZA" sz="32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836712"/>
            <a:ext cx="7200800" cy="711359"/>
          </a:xfrm>
        </p:spPr>
        <p:txBody>
          <a:bodyPr/>
          <a:lstStyle/>
          <a:p>
            <a:pPr algn="r"/>
            <a:r>
              <a:rPr lang="en-ZA" sz="4400" dirty="0" smtClean="0"/>
              <a:t>Who do you choose to?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142242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9552" y="2636912"/>
            <a:ext cx="806489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>
                <a:latin typeface="+mn-lt"/>
              </a:rPr>
              <a:t>Pray with?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r>
              <a:rPr lang="en-ZA" sz="3200" dirty="0" smtClean="0">
                <a:latin typeface="+mn-lt"/>
              </a:rPr>
              <a:t>Look </a:t>
            </a:r>
            <a:r>
              <a:rPr lang="en-ZA" sz="3200" dirty="0">
                <a:latin typeface="+mn-lt"/>
              </a:rPr>
              <a:t>after your most </a:t>
            </a:r>
            <a:r>
              <a:rPr lang="en-ZA" sz="3200" dirty="0" smtClean="0">
                <a:latin typeface="+mn-lt"/>
              </a:rPr>
              <a:t>priced possession</a:t>
            </a:r>
            <a:r>
              <a:rPr lang="en-ZA" sz="3200" dirty="0" smtClean="0">
                <a:latin typeface="+mn-lt"/>
              </a:rPr>
              <a:t>?</a:t>
            </a:r>
          </a:p>
          <a:p>
            <a:pPr eaLnBrk="1">
              <a:spcBef>
                <a:spcPct val="20000"/>
              </a:spcBef>
              <a:buClr>
                <a:schemeClr val="tx2"/>
              </a:buClr>
              <a:buSzPct val="50000"/>
              <a:buFont typeface="Book Antiqua" pitchFamily="18" charset="0"/>
              <a:buAutoNum type="arabicPeriod"/>
            </a:pPr>
            <a:r>
              <a:rPr lang="en-ZA" sz="3200" dirty="0" smtClean="0">
                <a:latin typeface="+mn-lt"/>
              </a:rPr>
              <a:t>Be </a:t>
            </a:r>
            <a:r>
              <a:rPr lang="en-ZA" sz="3200" dirty="0">
                <a:latin typeface="+mn-lt"/>
              </a:rPr>
              <a:t>stranded with on a tropical island?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Book Antiqua" pitchFamily="18" charset="0"/>
              <a:buAutoNum type="arabicPeriod"/>
            </a:pPr>
            <a:r>
              <a:rPr lang="en-ZA" sz="3200" dirty="0">
                <a:latin typeface="+mn-lt"/>
              </a:rPr>
              <a:t>Discuss a personal problem with</a:t>
            </a:r>
            <a:r>
              <a:rPr lang="en-ZA" sz="3200" dirty="0" smtClean="0">
                <a:latin typeface="+mn-lt"/>
              </a:rPr>
              <a:t>?</a:t>
            </a:r>
            <a:endParaRPr lang="en-ZA" sz="32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836712"/>
            <a:ext cx="7200800" cy="711359"/>
          </a:xfrm>
        </p:spPr>
        <p:txBody>
          <a:bodyPr/>
          <a:lstStyle/>
          <a:p>
            <a:pPr algn="r"/>
            <a:r>
              <a:rPr lang="en-ZA" sz="4400" dirty="0" smtClean="0"/>
              <a:t>Who do you choose to?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197903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9552" y="2708920"/>
            <a:ext cx="806489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Book Antiqua" pitchFamily="18" charset="0"/>
              <a:buAutoNum type="arabicPeriod"/>
            </a:pPr>
            <a:r>
              <a:rPr lang="en-GB" sz="3200" dirty="0" smtClean="0">
                <a:latin typeface="+mn-lt"/>
              </a:rPr>
              <a:t>Accompany </a:t>
            </a:r>
            <a:r>
              <a:rPr lang="en-GB" sz="3200" dirty="0">
                <a:latin typeface="+mn-lt"/>
              </a:rPr>
              <a:t>your spouse on a week-end away? 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Book Antiqua" pitchFamily="18" charset="0"/>
              <a:buAutoNum type="arabicPeriod"/>
            </a:pPr>
            <a:r>
              <a:rPr lang="en-GB" sz="3200" dirty="0" smtClean="0">
                <a:latin typeface="+mn-lt"/>
              </a:rPr>
              <a:t>Have </a:t>
            </a:r>
            <a:r>
              <a:rPr lang="en-GB" sz="3200" dirty="0">
                <a:latin typeface="+mn-lt"/>
              </a:rPr>
              <a:t>a heart-to-heart conversation with?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50000"/>
              <a:buFont typeface="+mj-lt"/>
              <a:buAutoNum type="arabicPeriod"/>
            </a:pPr>
            <a:endParaRPr lang="en-ZA" sz="32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836712"/>
            <a:ext cx="7200800" cy="711359"/>
          </a:xfrm>
        </p:spPr>
        <p:txBody>
          <a:bodyPr/>
          <a:lstStyle/>
          <a:p>
            <a:pPr algn="r"/>
            <a:r>
              <a:rPr lang="en-ZA" sz="4400" dirty="0" smtClean="0"/>
              <a:t>Who do you choose to?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157226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1516</TotalTime>
  <Words>101</Words>
  <Application>Microsoft Office PowerPoint</Application>
  <PresentationFormat>On-screen Show (4:3)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Book Antiqua</vt:lpstr>
      <vt:lpstr>Calibri</vt:lpstr>
      <vt:lpstr>Century Gothic</vt:lpstr>
      <vt:lpstr>Wingdings 3</vt:lpstr>
      <vt:lpstr>Ion Boardroom</vt:lpstr>
      <vt:lpstr>Which team member/s will you choose?</vt:lpstr>
      <vt:lpstr>Who do you choose to?</vt:lpstr>
      <vt:lpstr>Who do you choose to?</vt:lpstr>
      <vt:lpstr>Who do you choose to?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team members will you choose?</dc:title>
  <dc:creator>Nico</dc:creator>
  <cp:lastModifiedBy>Nico Liebenberg</cp:lastModifiedBy>
  <cp:revision>37</cp:revision>
  <dcterms:created xsi:type="dcterms:W3CDTF">2009-03-25T18:14:56Z</dcterms:created>
  <dcterms:modified xsi:type="dcterms:W3CDTF">2015-11-26T02:23:35Z</dcterms:modified>
</cp:coreProperties>
</file>