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516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2193D-28FE-4399-8013-AF8D0A763F28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88116-A8D7-458A-8A80-65CAEE442222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9617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88116-A8D7-458A-8A80-65CAEE442222}" type="slidenum">
              <a:rPr lang="en-ZA" smtClean="0"/>
              <a:pPr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49548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88116-A8D7-458A-8A80-65CAEE442222}" type="slidenum">
              <a:rPr lang="en-ZA" smtClean="0"/>
              <a:pPr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3662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39254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45918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6222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239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96162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2977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3462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01799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9243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9456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9004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1261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2397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19951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6348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5192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83074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82D68F8-B067-4F49-A647-7AE2B2B0652D}" type="datetimeFigureOut">
              <a:rPr lang="en-US" smtClean="0"/>
              <a:pPr/>
              <a:t>7/27/2016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8B4E5-424D-4E00-8647-228C155CCA8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642553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5400" dirty="0"/>
              <a:t>Change &amp;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2800" dirty="0"/>
              <a:t>Balance life coach training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Learning process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132856"/>
            <a:ext cx="10490449" cy="4104456"/>
          </a:xfrm>
        </p:spPr>
        <p:txBody>
          <a:bodyPr>
            <a:noAutofit/>
          </a:bodyPr>
          <a:lstStyle/>
          <a:p>
            <a:pPr marL="542925" indent="-542925">
              <a:buFont typeface="Courier New" panose="02070309020205020404" pitchFamily="49" charset="0"/>
              <a:buChar char="o"/>
            </a:pPr>
            <a:r>
              <a:rPr lang="en-ZA" sz="3600" dirty="0">
                <a:latin typeface="Calibri Light" panose="020F0302020204030204" pitchFamily="34" charset="0"/>
              </a:rPr>
              <a:t>“I </a:t>
            </a:r>
            <a:r>
              <a:rPr lang="en-ZA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don’t know </a:t>
            </a:r>
            <a:r>
              <a:rPr lang="en-ZA" sz="3600" dirty="0">
                <a:latin typeface="Calibri Light" panose="020F0302020204030204" pitchFamily="34" charset="0"/>
              </a:rPr>
              <a:t>that I </a:t>
            </a:r>
            <a:r>
              <a:rPr lang="en-ZA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don’t know</a:t>
            </a:r>
            <a:r>
              <a:rPr lang="en-ZA" sz="3600" dirty="0">
                <a:latin typeface="Calibri Light" panose="020F0302020204030204" pitchFamily="34" charset="0"/>
              </a:rPr>
              <a:t>” </a:t>
            </a:r>
            <a:r>
              <a:rPr lang="en-ZA" sz="3600" dirty="0" smtClean="0">
                <a:latin typeface="Calibri Light" panose="020F0302020204030204" pitchFamily="34" charset="0"/>
              </a:rPr>
              <a:t>(Unaware about my ignorance)</a:t>
            </a:r>
            <a:endParaRPr lang="en-ZA" sz="3600" dirty="0">
              <a:latin typeface="Calibri Light" panose="020F0302020204030204" pitchFamily="34" charset="0"/>
            </a:endParaRPr>
          </a:p>
          <a:p>
            <a:pPr marL="542925" indent="-542925">
              <a:buFont typeface="Courier New" panose="02070309020205020404" pitchFamily="49" charset="0"/>
              <a:buChar char="o"/>
            </a:pPr>
            <a:r>
              <a:rPr lang="en-ZA" sz="3600" dirty="0">
                <a:latin typeface="Calibri Light" panose="020F0302020204030204" pitchFamily="34" charset="0"/>
              </a:rPr>
              <a:t>“I </a:t>
            </a:r>
            <a:r>
              <a:rPr lang="en-ZA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know</a:t>
            </a:r>
            <a:r>
              <a:rPr lang="en-ZA" sz="3600" dirty="0">
                <a:latin typeface="Calibri Light" panose="020F0302020204030204" pitchFamily="34" charset="0"/>
              </a:rPr>
              <a:t> that I </a:t>
            </a:r>
            <a:r>
              <a:rPr lang="en-ZA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don’t know</a:t>
            </a:r>
            <a:r>
              <a:rPr lang="en-ZA" sz="3600" dirty="0">
                <a:latin typeface="Calibri Light" panose="020F0302020204030204" pitchFamily="34" charset="0"/>
              </a:rPr>
              <a:t>” </a:t>
            </a:r>
            <a:r>
              <a:rPr lang="en-ZA" sz="3600" dirty="0" smtClean="0">
                <a:latin typeface="Calibri Light" panose="020F0302020204030204" pitchFamily="34" charset="0"/>
              </a:rPr>
              <a:t>(Aware of my ignorance)</a:t>
            </a:r>
            <a:endParaRPr lang="en-ZA" sz="3600" dirty="0">
              <a:latin typeface="Calibri Light" panose="020F0302020204030204" pitchFamily="34" charset="0"/>
            </a:endParaRPr>
          </a:p>
          <a:p>
            <a:pPr marL="542925" indent="-542925">
              <a:buFont typeface="Courier New" panose="02070309020205020404" pitchFamily="49" charset="0"/>
              <a:buChar char="o"/>
            </a:pPr>
            <a:r>
              <a:rPr lang="en-ZA" sz="3600" dirty="0">
                <a:latin typeface="Calibri Light" panose="020F0302020204030204" pitchFamily="34" charset="0"/>
              </a:rPr>
              <a:t>“I </a:t>
            </a:r>
            <a:r>
              <a:rPr lang="en-ZA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know</a:t>
            </a:r>
            <a:r>
              <a:rPr lang="en-ZA" sz="3600" dirty="0">
                <a:latin typeface="Calibri Light" panose="020F0302020204030204" pitchFamily="34" charset="0"/>
              </a:rPr>
              <a:t> that I </a:t>
            </a:r>
            <a:r>
              <a:rPr lang="en-ZA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know</a:t>
            </a:r>
            <a:r>
              <a:rPr lang="en-ZA" sz="3600" dirty="0">
                <a:latin typeface="Calibri Light" panose="020F0302020204030204" pitchFamily="34" charset="0"/>
              </a:rPr>
              <a:t>” </a:t>
            </a:r>
            <a:r>
              <a:rPr lang="en-ZA" sz="3600" dirty="0" smtClean="0">
                <a:latin typeface="Calibri Light" panose="020F0302020204030204" pitchFamily="34" charset="0"/>
              </a:rPr>
              <a:t>(Aware of my knowledge)</a:t>
            </a:r>
            <a:endParaRPr lang="en-ZA" sz="3600" dirty="0">
              <a:latin typeface="Calibri Light" panose="020F0302020204030204" pitchFamily="34" charset="0"/>
            </a:endParaRPr>
          </a:p>
          <a:p>
            <a:pPr marL="542925" indent="-542925">
              <a:buFont typeface="Courier New" panose="02070309020205020404" pitchFamily="49" charset="0"/>
              <a:buChar char="o"/>
            </a:pPr>
            <a:r>
              <a:rPr lang="en-ZA" sz="3600" dirty="0">
                <a:latin typeface="Calibri Light" panose="020F0302020204030204" pitchFamily="34" charset="0"/>
              </a:rPr>
              <a:t>“I </a:t>
            </a:r>
            <a:r>
              <a:rPr lang="en-ZA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don’t know</a:t>
            </a:r>
            <a:r>
              <a:rPr lang="en-ZA" sz="3600" dirty="0">
                <a:latin typeface="Calibri Light" panose="020F0302020204030204" pitchFamily="34" charset="0"/>
              </a:rPr>
              <a:t> that I </a:t>
            </a:r>
            <a:r>
              <a:rPr lang="en-ZA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know</a:t>
            </a:r>
            <a:r>
              <a:rPr lang="en-ZA" sz="3600" dirty="0">
                <a:latin typeface="Calibri Light" panose="020F0302020204030204" pitchFamily="34" charset="0"/>
              </a:rPr>
              <a:t>” </a:t>
            </a:r>
            <a:r>
              <a:rPr lang="en-ZA" sz="3600" dirty="0" smtClean="0">
                <a:latin typeface="Calibri Light" panose="020F0302020204030204" pitchFamily="34" charset="0"/>
              </a:rPr>
              <a:t>(Unaware about my knowledge)</a:t>
            </a:r>
            <a:endParaRPr lang="en-ZA" sz="3600" dirty="0">
              <a:latin typeface="Calibri Light" panose="020F03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35</TotalTime>
  <Words>67</Words>
  <Application>Microsoft Office PowerPoint</Application>
  <PresentationFormat>Widescreen</PresentationFormat>
  <Paragraphs>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Courier New</vt:lpstr>
      <vt:lpstr>Wingdings 3</vt:lpstr>
      <vt:lpstr>Ion</vt:lpstr>
      <vt:lpstr>Change &amp; learning</vt:lpstr>
      <vt:lpstr>Learning process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</dc:title>
  <dc:creator>Nico</dc:creator>
  <cp:lastModifiedBy>Nico Liebenberg</cp:lastModifiedBy>
  <cp:revision>12</cp:revision>
  <dcterms:created xsi:type="dcterms:W3CDTF">2010-01-15T08:31:59Z</dcterms:created>
  <dcterms:modified xsi:type="dcterms:W3CDTF">2016-07-27T12:34:54Z</dcterms:modified>
</cp:coreProperties>
</file>