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12"/>
  </p:notesMasterIdLst>
  <p:sldIdLst>
    <p:sldId id="256" r:id="rId2"/>
    <p:sldId id="283" r:id="rId3"/>
    <p:sldId id="284" r:id="rId4"/>
    <p:sldId id="285" r:id="rId5"/>
    <p:sldId id="286" r:id="rId6"/>
    <p:sldId id="287" r:id="rId7"/>
    <p:sldId id="288" r:id="rId8"/>
    <p:sldId id="269" r:id="rId9"/>
    <p:sldId id="289" r:id="rId10"/>
    <p:sldId id="29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43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049F9D-C26B-43FE-8B91-29136CFEC7C4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C79D5-BDCA-4F53-BEA6-AD3CDDDD50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6882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86772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084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55325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08109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22370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48706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0717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61806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02255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9654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45215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7696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74040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4157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7333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8915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38514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09399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81119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02277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3044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478622C-09D7-405A-B786-4FD0E0677C53}" type="datetimeFigureOut">
              <a:rPr lang="en-ZA" smtClean="0"/>
              <a:t>2016/12/05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679449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0442" y="3573016"/>
            <a:ext cx="6620968" cy="1204366"/>
          </a:xfrm>
        </p:spPr>
        <p:txBody>
          <a:bodyPr/>
          <a:lstStyle/>
          <a:p>
            <a:r>
              <a:rPr lang="en-ZA" sz="5400" dirty="0"/>
              <a:t>What is coaching?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2400" dirty="0"/>
              <a:t>Balance Life Coach Training</a:t>
            </a:r>
          </a:p>
        </p:txBody>
      </p:sp>
    </p:spTree>
    <p:extLst>
      <p:ext uri="{BB962C8B-B14F-4D97-AF65-F5344CB8AC3E}">
        <p14:creationId xmlns:p14="http://schemas.microsoft.com/office/powerpoint/2010/main" val="536617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Definitions of coaching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700" y="2052926"/>
            <a:ext cx="7776748" cy="382434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dirty="0"/>
              <a:t>Coaches are change experts who help leaders take responsibility and act to maximize their own potential. Coaching is like having a personal trainer for every area of your life. Coaching is a dialogue, not a monologue</a:t>
            </a:r>
          </a:p>
          <a:p>
            <a:pPr algn="ctr"/>
            <a:endParaRPr lang="en-GB" sz="2800" dirty="0"/>
          </a:p>
          <a:p>
            <a:pPr marL="0" indent="0" algn="ctr">
              <a:buNone/>
            </a:pPr>
            <a:r>
              <a:rPr lang="en-GB" sz="2800" dirty="0"/>
              <a:t>- Joseph Umidi</a:t>
            </a:r>
          </a:p>
          <a:p>
            <a:pPr algn="ctr"/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14894013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Definitions of coaching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700" y="2708920"/>
            <a:ext cx="7776748" cy="3168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dirty="0"/>
              <a:t>Coaching is practicing the disciplines of believing in people in order to empower them to change</a:t>
            </a:r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r>
              <a:rPr lang="en-GB" sz="2800" dirty="0"/>
              <a:t>- Tony Stoltzfus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2113728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Definitions of coaching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700" y="2708920"/>
            <a:ext cx="7776748" cy="3168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dirty="0"/>
              <a:t>Coaching is unlocking a person’s potential to maximize their growth</a:t>
            </a:r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r>
              <a:rPr lang="en-GB" sz="2800" dirty="0"/>
              <a:t>- John Whitmore </a:t>
            </a:r>
          </a:p>
        </p:txBody>
      </p:sp>
    </p:spTree>
    <p:extLst>
      <p:ext uri="{BB962C8B-B14F-4D97-AF65-F5344CB8AC3E}">
        <p14:creationId xmlns:p14="http://schemas.microsoft.com/office/powerpoint/2010/main" val="1096357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Definitions of coaching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584" y="2492896"/>
            <a:ext cx="7776748" cy="3168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dirty="0"/>
              <a:t>Coaching is about partnering with clients in a thought-provoking and creative process that inspires them to maximize their personal and professional potential</a:t>
            </a:r>
          </a:p>
          <a:p>
            <a:pPr marL="0" indent="0" algn="ctr">
              <a:buNone/>
            </a:pPr>
            <a:r>
              <a:rPr lang="en-GB" sz="2800" dirty="0"/>
              <a:t> </a:t>
            </a:r>
          </a:p>
          <a:p>
            <a:pPr marL="0" indent="0" algn="ctr">
              <a:buNone/>
            </a:pPr>
            <a:r>
              <a:rPr lang="en-GB" sz="2800" dirty="0"/>
              <a:t>– ICF (International Coaching Federation)</a:t>
            </a:r>
          </a:p>
        </p:txBody>
      </p:sp>
    </p:spTree>
    <p:extLst>
      <p:ext uri="{BB962C8B-B14F-4D97-AF65-F5344CB8AC3E}">
        <p14:creationId xmlns:p14="http://schemas.microsoft.com/office/powerpoint/2010/main" val="2769292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Definitions of coaching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584" y="2492896"/>
            <a:ext cx="7776748" cy="3168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dirty="0"/>
              <a:t>Coaching is the art and practice of guiding a person or group from where they are toward the greater competence and fulfilment that they desire</a:t>
            </a:r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r>
              <a:rPr lang="en-GB" sz="2800" dirty="0"/>
              <a:t>- Gary Collins </a:t>
            </a:r>
          </a:p>
        </p:txBody>
      </p:sp>
    </p:spTree>
    <p:extLst>
      <p:ext uri="{BB962C8B-B14F-4D97-AF65-F5344CB8AC3E}">
        <p14:creationId xmlns:p14="http://schemas.microsoft.com/office/powerpoint/2010/main" val="8550884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Definitions of coaching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584" y="2132856"/>
            <a:ext cx="7776748" cy="3168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dirty="0"/>
              <a:t>Coaching is a teaching, training or development process via which an individual is supported while achieving a specific personal or professional result or goal. The individual receiving coaching may be referred to as the client or coachee</a:t>
            </a:r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r>
              <a:rPr lang="en-GB" sz="2800" dirty="0"/>
              <a:t>- Wikipedia</a:t>
            </a:r>
          </a:p>
        </p:txBody>
      </p:sp>
    </p:spTree>
    <p:extLst>
      <p:ext uri="{BB962C8B-B14F-4D97-AF65-F5344CB8AC3E}">
        <p14:creationId xmlns:p14="http://schemas.microsoft.com/office/powerpoint/2010/main" val="844680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Relationship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12648" y="1556792"/>
            <a:ext cx="8064896" cy="4950290"/>
          </a:xfrm>
        </p:spPr>
        <p:txBody>
          <a:bodyPr>
            <a:noAutofit/>
          </a:bodyPr>
          <a:lstStyle/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/>
              <a:t>Helping relationship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/>
              <a:t>Non-judgmental relationship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/>
              <a:t>Relationship with a balance between unconditional acceptance and challenge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/>
              <a:t>Relationship that creates a ‘good’ space for clients to get feedback on themselves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/>
              <a:t>Relationship where self-awareness is facilitated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/>
              <a:t>Relationship different than any other relationship</a:t>
            </a:r>
          </a:p>
          <a:p>
            <a:pPr marL="722313" indent="-677863"/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4184803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endParaRPr lang="en-Z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12648" y="1556792"/>
            <a:ext cx="8064896" cy="4950290"/>
          </a:xfrm>
        </p:spPr>
        <p:txBody>
          <a:bodyPr>
            <a:noAutofit/>
          </a:bodyPr>
          <a:lstStyle/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Process (how) is not the content (what)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Facilitated by the coach for the client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Process that helps with discovering identity and personal purpose for the release of potential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Process that makes the client self-aware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Process that empowers the client to solve previously unsolvable challenges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Process that develops perspective for the client</a:t>
            </a:r>
          </a:p>
          <a:p>
            <a:pPr marL="722313" indent="-677863"/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2402015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Coaching &amp; Other people helping interventions</a:t>
            </a:r>
            <a:endParaRPr lang="en-Z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12648" y="2276872"/>
            <a:ext cx="8064896" cy="4230210"/>
          </a:xfrm>
        </p:spPr>
        <p:txBody>
          <a:bodyPr>
            <a:noAutofit/>
          </a:bodyPr>
          <a:lstStyle/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Coaching takes people from 0 to 10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Coaching focuses on present to future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Coaching is based less on academic achievement and more on life experience</a:t>
            </a:r>
          </a:p>
        </p:txBody>
      </p:sp>
    </p:spTree>
    <p:extLst>
      <p:ext uri="{BB962C8B-B14F-4D97-AF65-F5344CB8AC3E}">
        <p14:creationId xmlns:p14="http://schemas.microsoft.com/office/powerpoint/2010/main" val="2054766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1149</TotalTime>
  <Words>322</Words>
  <Application>Microsoft Office PowerPoint</Application>
  <PresentationFormat>Widescreen</PresentationFormat>
  <Paragraphs>48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Courier New</vt:lpstr>
      <vt:lpstr>Wingdings 3</vt:lpstr>
      <vt:lpstr>Ion</vt:lpstr>
      <vt:lpstr>What is coaching?</vt:lpstr>
      <vt:lpstr>Definitions of coaching</vt:lpstr>
      <vt:lpstr>Definitions of coaching</vt:lpstr>
      <vt:lpstr>Definitions of coaching</vt:lpstr>
      <vt:lpstr>Definitions of coaching</vt:lpstr>
      <vt:lpstr>Definitions of coaching</vt:lpstr>
      <vt:lpstr>Definitions of coaching</vt:lpstr>
      <vt:lpstr>Relationship</vt:lpstr>
      <vt:lpstr>Process</vt:lpstr>
      <vt:lpstr>Coaching &amp; Other people helping interventions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Coaching  session 1</dc:title>
  <dc:creator>Nico</dc:creator>
  <cp:lastModifiedBy>Nico Liebenberg</cp:lastModifiedBy>
  <cp:revision>96</cp:revision>
  <dcterms:created xsi:type="dcterms:W3CDTF">2012-01-22T20:43:52Z</dcterms:created>
  <dcterms:modified xsi:type="dcterms:W3CDTF">2016-12-05T05:14:29Z</dcterms:modified>
</cp:coreProperties>
</file>