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256" r:id="rId2"/>
    <p:sldId id="296" r:id="rId3"/>
    <p:sldId id="297" r:id="rId4"/>
    <p:sldId id="293" r:id="rId5"/>
    <p:sldId id="292" r:id="rId6"/>
    <p:sldId id="294" r:id="rId7"/>
    <p:sldId id="29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545" autoAdjust="0"/>
  </p:normalViewPr>
  <p:slideViewPr>
    <p:cSldViewPr snapToGrid="0">
      <p:cViewPr varScale="1">
        <p:scale>
          <a:sx n="88" d="100"/>
          <a:sy n="88" d="100"/>
        </p:scale>
        <p:origin x="422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0ABF8-15E4-4399-9D2F-6FDEE7F6F688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CF1FF-8B0E-447A-998F-BA64CD428A6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1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88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542925" indent="-542925">
              <a:buFont typeface="Courier New" panose="02070309020205020404" pitchFamily="49" charset="0"/>
              <a:buChar char="o"/>
              <a:defRPr sz="4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01700" indent="-444500">
              <a:buFont typeface="Courier New" panose="02070309020205020404" pitchFamily="49" charset="0"/>
              <a:buChar char="o"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58888" indent="-344488">
              <a:buFont typeface="Courier New" panose="02070309020205020404" pitchFamily="49" charset="0"/>
              <a:buChar char="o"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buFont typeface="Courier New" panose="02070309020205020404" pitchFamily="49" charset="0"/>
              <a:buChar char="o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365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987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425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81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2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592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459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466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9902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6159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6839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186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5904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7821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251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24968C7-2F6B-4432-AD4A-85B3928FF51E}" type="datetimeFigureOut">
              <a:rPr lang="en-ZA" smtClean="0"/>
              <a:t>2018/07/25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5527A-C8CC-4F02-AA10-FC2DB2219DF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712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Knowledge of the Truth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Balance Life coach training</a:t>
            </a:r>
          </a:p>
          <a:p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98065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Fundamental Distinctions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782" y="3151094"/>
            <a:ext cx="7412436" cy="17068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What do you want to do for or mean to your clients?</a:t>
            </a:r>
          </a:p>
        </p:txBody>
      </p:sp>
    </p:spTree>
    <p:extLst>
      <p:ext uri="{BB962C8B-B14F-4D97-AF65-F5344CB8AC3E}">
        <p14:creationId xmlns:p14="http://schemas.microsoft.com/office/powerpoint/2010/main" val="1623133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147" y="1958018"/>
            <a:ext cx="8652687" cy="802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Which of the following are </a:t>
            </a:r>
            <a:r>
              <a:rPr lang="en-ZA" sz="3200" b="1" dirty="0"/>
              <a:t>NOT</a:t>
            </a:r>
            <a:r>
              <a:rPr lang="en-ZA" sz="3200" dirty="0"/>
              <a:t> knowledge?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FB2A1C-5EC5-49E5-AAD0-1B0BAD252286}"/>
              </a:ext>
            </a:extLst>
          </p:cNvPr>
          <p:cNvSpPr txBox="1">
            <a:spLocks/>
          </p:cNvSpPr>
          <p:nvPr/>
        </p:nvSpPr>
        <p:spPr>
          <a:xfrm>
            <a:off x="1086032" y="3198990"/>
            <a:ext cx="2867659" cy="3106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2925" indent="-542925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40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901700" indent="-4445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6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2pPr>
            <a:lvl3pPr marL="1258888" indent="-344488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en-ZA" sz="2800" dirty="0"/>
              <a:t>Opinion</a:t>
            </a:r>
          </a:p>
          <a:p>
            <a:pPr algn="just"/>
            <a:r>
              <a:rPr lang="en-ZA" sz="2800" dirty="0"/>
              <a:t>Paradigm</a:t>
            </a:r>
          </a:p>
          <a:p>
            <a:pPr algn="just"/>
            <a:r>
              <a:rPr lang="en-ZA" sz="2800" dirty="0"/>
              <a:t>Perceptions</a:t>
            </a:r>
          </a:p>
          <a:p>
            <a:pPr algn="just"/>
            <a:r>
              <a:rPr lang="en-ZA" sz="2800" dirty="0"/>
              <a:t>Understanding</a:t>
            </a:r>
          </a:p>
          <a:p>
            <a:pPr algn="just"/>
            <a:r>
              <a:rPr lang="en-ZA" sz="2800" dirty="0"/>
              <a:t>Insight</a:t>
            </a:r>
          </a:p>
          <a:p>
            <a:pPr algn="just"/>
            <a:endParaRPr lang="en-ZA" sz="2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351B8F-705B-4F8D-A296-5D50E4E49372}"/>
              </a:ext>
            </a:extLst>
          </p:cNvPr>
          <p:cNvSpPr txBox="1">
            <a:spLocks/>
          </p:cNvSpPr>
          <p:nvPr/>
        </p:nvSpPr>
        <p:spPr>
          <a:xfrm>
            <a:off x="4077426" y="3198990"/>
            <a:ext cx="3760288" cy="3106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2925" indent="-542925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40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901700" indent="-4445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6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2pPr>
            <a:lvl3pPr marL="1258888" indent="-344488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en-ZA" sz="2800" dirty="0"/>
              <a:t>Personal experience</a:t>
            </a:r>
          </a:p>
          <a:p>
            <a:pPr algn="just"/>
            <a:r>
              <a:rPr lang="en-ZA" sz="2800" dirty="0"/>
              <a:t>Wisdom</a:t>
            </a:r>
          </a:p>
          <a:p>
            <a:pPr algn="just"/>
            <a:r>
              <a:rPr lang="en-ZA" sz="2800" dirty="0"/>
              <a:t>Data</a:t>
            </a:r>
          </a:p>
          <a:p>
            <a:pPr algn="just"/>
            <a:r>
              <a:rPr lang="en-ZA" sz="2800" dirty="0"/>
              <a:t>Information</a:t>
            </a:r>
          </a:p>
          <a:p>
            <a:pPr algn="just"/>
            <a:r>
              <a:rPr lang="en-ZA" sz="2800" dirty="0"/>
              <a:t>Judgment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55F849-1DD1-48FA-8466-A8BF145D3A45}"/>
              </a:ext>
            </a:extLst>
          </p:cNvPr>
          <p:cNvSpPr txBox="1">
            <a:spLocks/>
          </p:cNvSpPr>
          <p:nvPr/>
        </p:nvSpPr>
        <p:spPr>
          <a:xfrm>
            <a:off x="7957095" y="3198990"/>
            <a:ext cx="3760288" cy="3106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2925" indent="-542925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40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marL="901700" indent="-4445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6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2pPr>
            <a:lvl3pPr marL="1258888" indent="-344488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3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en-ZA" sz="2800" dirty="0"/>
              <a:t>Discernment</a:t>
            </a:r>
          </a:p>
          <a:p>
            <a:pPr algn="just"/>
            <a:r>
              <a:rPr lang="en-ZA" sz="2800" dirty="0"/>
              <a:t>Revelation</a:t>
            </a:r>
          </a:p>
          <a:p>
            <a:pPr algn="just"/>
            <a:r>
              <a:rPr lang="en-ZA" sz="2800" dirty="0"/>
              <a:t>Description</a:t>
            </a:r>
          </a:p>
          <a:p>
            <a:pPr algn="just"/>
            <a:r>
              <a:rPr lang="en-ZA" sz="2800" dirty="0"/>
              <a:t>Explanation</a:t>
            </a:r>
          </a:p>
        </p:txBody>
      </p:sp>
    </p:spTree>
    <p:extLst>
      <p:ext uri="{BB962C8B-B14F-4D97-AF65-F5344CB8AC3E}">
        <p14:creationId xmlns:p14="http://schemas.microsoft.com/office/powerpoint/2010/main" val="2346326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Fundamental Distinctions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782" y="3151094"/>
            <a:ext cx="7412436" cy="17068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ZA" dirty="0"/>
              <a:t>What is the difference between Judgment, Criticism, Discernment, Evaluation, and Assessment?</a:t>
            </a:r>
          </a:p>
        </p:txBody>
      </p:sp>
    </p:spTree>
    <p:extLst>
      <p:ext uri="{BB962C8B-B14F-4D97-AF65-F5344CB8AC3E}">
        <p14:creationId xmlns:p14="http://schemas.microsoft.com/office/powerpoint/2010/main" val="3593491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The Process of Mind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BA9F6E-D478-4719-91A6-DE3F86F47CF2}"/>
              </a:ext>
            </a:extLst>
          </p:cNvPr>
          <p:cNvGrpSpPr/>
          <p:nvPr/>
        </p:nvGrpSpPr>
        <p:grpSpPr>
          <a:xfrm>
            <a:off x="4747252" y="2112930"/>
            <a:ext cx="2533113" cy="1209197"/>
            <a:chOff x="6389402" y="0"/>
            <a:chExt cx="2209814" cy="120919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8CA9FEB-D584-4B9E-A0AF-7E1BFC6BA5AC}"/>
                </a:ext>
              </a:extLst>
            </p:cNvPr>
            <p:cNvSpPr/>
            <p:nvPr/>
          </p:nvSpPr>
          <p:spPr>
            <a:xfrm>
              <a:off x="6389402" y="0"/>
              <a:ext cx="220981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1BA200E3-2095-408D-A5E8-494560530428}"/>
                </a:ext>
              </a:extLst>
            </p:cNvPr>
            <p:cNvSpPr txBox="1"/>
            <p:nvPr/>
          </p:nvSpPr>
          <p:spPr>
            <a:xfrm>
              <a:off x="6713022" y="177083"/>
              <a:ext cx="1562574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Observe (Senses)</a:t>
              </a:r>
              <a:endParaRPr lang="en-ZA" sz="1400" kern="12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0D8877-50EB-41FE-95AE-DB184289E816}"/>
              </a:ext>
            </a:extLst>
          </p:cNvPr>
          <p:cNvGrpSpPr/>
          <p:nvPr/>
        </p:nvGrpSpPr>
        <p:grpSpPr>
          <a:xfrm>
            <a:off x="6264637" y="4084655"/>
            <a:ext cx="2533113" cy="1209197"/>
            <a:chOff x="6389402" y="0"/>
            <a:chExt cx="2209814" cy="120919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CE58FD-43EF-4B41-BD4D-1B2720A7A26D}"/>
                </a:ext>
              </a:extLst>
            </p:cNvPr>
            <p:cNvSpPr/>
            <p:nvPr/>
          </p:nvSpPr>
          <p:spPr>
            <a:xfrm>
              <a:off x="6389402" y="0"/>
              <a:ext cx="220981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4">
              <a:extLst>
                <a:ext uri="{FF2B5EF4-FFF2-40B4-BE49-F238E27FC236}">
                  <a16:creationId xmlns:a16="http://schemas.microsoft.com/office/drawing/2014/main" id="{3CDEDCE7-8B38-42F2-AACD-637C434873F5}"/>
                </a:ext>
              </a:extLst>
            </p:cNvPr>
            <p:cNvSpPr txBox="1"/>
            <p:nvPr/>
          </p:nvSpPr>
          <p:spPr>
            <a:xfrm>
              <a:off x="6610088" y="354166"/>
              <a:ext cx="1768440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dirty="0"/>
                <a:t>Draw a distinction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ZA" sz="1400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2BFA45-E6B0-4FFC-8F88-DC20E7BD21CF}"/>
              </a:ext>
            </a:extLst>
          </p:cNvPr>
          <p:cNvGrpSpPr/>
          <p:nvPr/>
        </p:nvGrpSpPr>
        <p:grpSpPr>
          <a:xfrm>
            <a:off x="3257676" y="4084654"/>
            <a:ext cx="2533113" cy="1209197"/>
            <a:chOff x="6389402" y="0"/>
            <a:chExt cx="2209814" cy="120919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2452EC-4881-4C2B-814E-4C3FACDB8C99}"/>
                </a:ext>
              </a:extLst>
            </p:cNvPr>
            <p:cNvSpPr/>
            <p:nvPr/>
          </p:nvSpPr>
          <p:spPr>
            <a:xfrm>
              <a:off x="6389402" y="0"/>
              <a:ext cx="220981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B7E21176-1C2B-48A2-8720-02608F565747}"/>
                </a:ext>
              </a:extLst>
            </p:cNvPr>
            <p:cNvSpPr txBox="1"/>
            <p:nvPr/>
          </p:nvSpPr>
          <p:spPr>
            <a:xfrm>
              <a:off x="6610088" y="354166"/>
              <a:ext cx="1768440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dirty="0"/>
                <a:t>Add meaning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ZA" sz="1400" kern="1200" dirty="0"/>
            </a:p>
          </p:txBody>
        </p:sp>
      </p:grpSp>
      <p:sp>
        <p:nvSpPr>
          <p:cNvPr id="18" name="Arrow: Circular 17">
            <a:extLst>
              <a:ext uri="{FF2B5EF4-FFF2-40B4-BE49-F238E27FC236}">
                <a16:creationId xmlns:a16="http://schemas.microsoft.com/office/drawing/2014/main" id="{DF38FC8E-6149-4A4E-9A90-F085F154CE6F}"/>
              </a:ext>
            </a:extLst>
          </p:cNvPr>
          <p:cNvSpPr/>
          <p:nvPr/>
        </p:nvSpPr>
        <p:spPr>
          <a:xfrm rot="3303288">
            <a:off x="6853758" y="2556501"/>
            <a:ext cx="1628503" cy="1567543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19" name="Arrow: Circular 18">
            <a:extLst>
              <a:ext uri="{FF2B5EF4-FFF2-40B4-BE49-F238E27FC236}">
                <a16:creationId xmlns:a16="http://schemas.microsoft.com/office/drawing/2014/main" id="{555B7761-BD41-4D86-8F58-6A2E1475F2D9}"/>
              </a:ext>
            </a:extLst>
          </p:cNvPr>
          <p:cNvSpPr/>
          <p:nvPr/>
        </p:nvSpPr>
        <p:spPr>
          <a:xfrm rot="10235753">
            <a:off x="5360127" y="4561333"/>
            <a:ext cx="1628503" cy="1567543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20" name="Arrow: Circular 19">
            <a:extLst>
              <a:ext uri="{FF2B5EF4-FFF2-40B4-BE49-F238E27FC236}">
                <a16:creationId xmlns:a16="http://schemas.microsoft.com/office/drawing/2014/main" id="{877BBEA5-D02E-40EA-B74F-EFAD46D66CCB}"/>
              </a:ext>
            </a:extLst>
          </p:cNvPr>
          <p:cNvSpPr/>
          <p:nvPr/>
        </p:nvSpPr>
        <p:spPr>
          <a:xfrm rot="17345554">
            <a:off x="3450419" y="2604478"/>
            <a:ext cx="1628503" cy="1567543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14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Knowledge Formats</a:t>
            </a:r>
          </a:p>
        </p:txBody>
      </p:sp>
      <p:sp>
        <p:nvSpPr>
          <p:cNvPr id="18" name="Arrow: Circular 17">
            <a:extLst>
              <a:ext uri="{FF2B5EF4-FFF2-40B4-BE49-F238E27FC236}">
                <a16:creationId xmlns:a16="http://schemas.microsoft.com/office/drawing/2014/main" id="{DF38FC8E-6149-4A4E-9A90-F085F154CE6F}"/>
              </a:ext>
            </a:extLst>
          </p:cNvPr>
          <p:cNvSpPr/>
          <p:nvPr/>
        </p:nvSpPr>
        <p:spPr>
          <a:xfrm rot="1566059">
            <a:off x="7390708" y="2033504"/>
            <a:ext cx="1247116" cy="1381561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673FC1-C2CC-4927-AF2B-8A212E28A6D9}"/>
              </a:ext>
            </a:extLst>
          </p:cNvPr>
          <p:cNvGrpSpPr/>
          <p:nvPr/>
        </p:nvGrpSpPr>
        <p:grpSpPr>
          <a:xfrm>
            <a:off x="6289091" y="4904667"/>
            <a:ext cx="2826444" cy="1209197"/>
            <a:chOff x="6289091" y="4904667"/>
            <a:chExt cx="2826444" cy="120919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CE58FD-43EF-4B41-BD4D-1B2720A7A26D}"/>
                </a:ext>
              </a:extLst>
            </p:cNvPr>
            <p:cNvSpPr/>
            <p:nvPr/>
          </p:nvSpPr>
          <p:spPr>
            <a:xfrm>
              <a:off x="6289091" y="4904667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DD5EBD72-0E09-4FC9-AD3A-F04B8ECC7C15}"/>
                </a:ext>
              </a:extLst>
            </p:cNvPr>
            <p:cNvSpPr txBox="1"/>
            <p:nvPr/>
          </p:nvSpPr>
          <p:spPr>
            <a:xfrm>
              <a:off x="6430024" y="5081749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Understanding</a:t>
              </a:r>
              <a:endParaRPr lang="en-ZA" sz="1400" kern="12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50F9D-88F6-4530-8F30-C6E65EB5937E}"/>
              </a:ext>
            </a:extLst>
          </p:cNvPr>
          <p:cNvGrpSpPr/>
          <p:nvPr/>
        </p:nvGrpSpPr>
        <p:grpSpPr>
          <a:xfrm>
            <a:off x="4622749" y="1767835"/>
            <a:ext cx="2826444" cy="1209197"/>
            <a:chOff x="4622749" y="1767835"/>
            <a:chExt cx="2826444" cy="120919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332C3E-4932-4784-8073-FF4A729680A6}"/>
                </a:ext>
              </a:extLst>
            </p:cNvPr>
            <p:cNvSpPr/>
            <p:nvPr/>
          </p:nvSpPr>
          <p:spPr>
            <a:xfrm>
              <a:off x="4622749" y="1767835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BAF3AED1-C167-4EB3-81CE-34D5BD6497C8}"/>
                </a:ext>
              </a:extLst>
            </p:cNvPr>
            <p:cNvSpPr txBox="1"/>
            <p:nvPr/>
          </p:nvSpPr>
          <p:spPr>
            <a:xfrm>
              <a:off x="4727939" y="1951084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Data</a:t>
              </a:r>
              <a:endParaRPr lang="en-ZA" sz="1400" kern="1200" dirty="0"/>
            </a:p>
          </p:txBody>
        </p:sp>
      </p:grpSp>
      <p:sp>
        <p:nvSpPr>
          <p:cNvPr id="31" name="Arrow: Circular 30">
            <a:extLst>
              <a:ext uri="{FF2B5EF4-FFF2-40B4-BE49-F238E27FC236}">
                <a16:creationId xmlns:a16="http://schemas.microsoft.com/office/drawing/2014/main" id="{7296E2E8-9936-485E-A85A-B115B4906D79}"/>
              </a:ext>
            </a:extLst>
          </p:cNvPr>
          <p:cNvSpPr/>
          <p:nvPr/>
        </p:nvSpPr>
        <p:spPr>
          <a:xfrm rot="6341474">
            <a:off x="8760165" y="3975991"/>
            <a:ext cx="1247116" cy="1381561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32" name="Arrow: Circular 31">
            <a:extLst>
              <a:ext uri="{FF2B5EF4-FFF2-40B4-BE49-F238E27FC236}">
                <a16:creationId xmlns:a16="http://schemas.microsoft.com/office/drawing/2014/main" id="{47D3B157-6D23-4D67-A01E-09FAECCFE786}"/>
              </a:ext>
            </a:extLst>
          </p:cNvPr>
          <p:cNvSpPr/>
          <p:nvPr/>
        </p:nvSpPr>
        <p:spPr>
          <a:xfrm rot="9960320">
            <a:off x="5472442" y="5333599"/>
            <a:ext cx="1247116" cy="1381561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33" name="Arrow: Circular 32">
            <a:extLst>
              <a:ext uri="{FF2B5EF4-FFF2-40B4-BE49-F238E27FC236}">
                <a16:creationId xmlns:a16="http://schemas.microsoft.com/office/drawing/2014/main" id="{11D5B700-BDAF-4B1E-BCB5-750DFD314DDB}"/>
              </a:ext>
            </a:extLst>
          </p:cNvPr>
          <p:cNvSpPr/>
          <p:nvPr/>
        </p:nvSpPr>
        <p:spPr>
          <a:xfrm rot="14380706">
            <a:off x="2174647" y="4099105"/>
            <a:ext cx="1247116" cy="1381561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34" name="Arrow: Circular 33">
            <a:extLst>
              <a:ext uri="{FF2B5EF4-FFF2-40B4-BE49-F238E27FC236}">
                <a16:creationId xmlns:a16="http://schemas.microsoft.com/office/drawing/2014/main" id="{E0AD6868-6B2D-45DB-855D-BDEB1EB13425}"/>
              </a:ext>
            </a:extLst>
          </p:cNvPr>
          <p:cNvSpPr/>
          <p:nvPr/>
        </p:nvSpPr>
        <p:spPr>
          <a:xfrm rot="17884099">
            <a:off x="3307680" y="2049706"/>
            <a:ext cx="1247116" cy="1381561"/>
          </a:xfrm>
          <a:prstGeom prst="circularArrow">
            <a:avLst>
              <a:gd name="adj1" fmla="val 12500"/>
              <a:gd name="adj2" fmla="val 957919"/>
              <a:gd name="adj3" fmla="val 20457681"/>
              <a:gd name="adj4" fmla="val 12872672"/>
              <a:gd name="adj5" fmla="val 125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FFECF0-BEC8-4807-B635-6BDF2C1EBCE0}"/>
              </a:ext>
            </a:extLst>
          </p:cNvPr>
          <p:cNvGrpSpPr/>
          <p:nvPr/>
        </p:nvGrpSpPr>
        <p:grpSpPr>
          <a:xfrm>
            <a:off x="6979373" y="3135980"/>
            <a:ext cx="2826444" cy="1209197"/>
            <a:chOff x="6979373" y="3135980"/>
            <a:chExt cx="2826444" cy="120919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83AF91B-9D7A-4D15-9D3F-F2B34C255E17}"/>
                </a:ext>
              </a:extLst>
            </p:cNvPr>
            <p:cNvSpPr/>
            <p:nvPr/>
          </p:nvSpPr>
          <p:spPr>
            <a:xfrm>
              <a:off x="6979373" y="3135980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6FB370A4-D5A5-48FA-A49D-5802340574F4}"/>
                </a:ext>
              </a:extLst>
            </p:cNvPr>
            <p:cNvSpPr txBox="1"/>
            <p:nvPr/>
          </p:nvSpPr>
          <p:spPr>
            <a:xfrm>
              <a:off x="7449193" y="3313062"/>
              <a:ext cx="2076438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Information</a:t>
              </a:r>
              <a:endParaRPr lang="en-ZA" sz="1400" kern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D02219-4DD0-4CCA-841A-5E27A8DCB64B}"/>
              </a:ext>
            </a:extLst>
          </p:cNvPr>
          <p:cNvGrpSpPr/>
          <p:nvPr/>
        </p:nvGrpSpPr>
        <p:grpSpPr>
          <a:xfrm>
            <a:off x="3076467" y="4904668"/>
            <a:ext cx="2826444" cy="1209197"/>
            <a:chOff x="3076467" y="4904668"/>
            <a:chExt cx="2826444" cy="1209197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12FA405-3760-435A-9E76-C4C2C58F887B}"/>
                </a:ext>
              </a:extLst>
            </p:cNvPr>
            <p:cNvSpPr/>
            <p:nvPr/>
          </p:nvSpPr>
          <p:spPr>
            <a:xfrm>
              <a:off x="3076467" y="4904668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31EC6511-AAD3-43DD-914C-1FCFCD8EC45A}"/>
                </a:ext>
              </a:extLst>
            </p:cNvPr>
            <p:cNvSpPr txBox="1"/>
            <p:nvPr/>
          </p:nvSpPr>
          <p:spPr>
            <a:xfrm>
              <a:off x="3242234" y="5073636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Insight</a:t>
              </a:r>
              <a:endParaRPr lang="en-ZA" sz="1400" kern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34BDC-1553-4BD4-B4BD-6BDB5C2EE761}"/>
              </a:ext>
            </a:extLst>
          </p:cNvPr>
          <p:cNvGrpSpPr/>
          <p:nvPr/>
        </p:nvGrpSpPr>
        <p:grpSpPr>
          <a:xfrm>
            <a:off x="2386184" y="3214895"/>
            <a:ext cx="2826444" cy="1209197"/>
            <a:chOff x="2386184" y="3214895"/>
            <a:chExt cx="2826444" cy="120919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6EB68D7-E282-4E2A-81AD-D0061B2F0088}"/>
                </a:ext>
              </a:extLst>
            </p:cNvPr>
            <p:cNvSpPr/>
            <p:nvPr/>
          </p:nvSpPr>
          <p:spPr>
            <a:xfrm>
              <a:off x="2386184" y="3214895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CCE79ED2-E6A7-4179-AA25-FEAD9FFD53C5}"/>
                </a:ext>
              </a:extLst>
            </p:cNvPr>
            <p:cNvSpPr txBox="1"/>
            <p:nvPr/>
          </p:nvSpPr>
          <p:spPr>
            <a:xfrm>
              <a:off x="2491374" y="3387101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Wisdom</a:t>
              </a:r>
              <a:endParaRPr lang="en-ZA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5484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ZA" dirty="0"/>
              <a:t>Journey of Knowledge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673FC1-C2CC-4927-AF2B-8A212E28A6D9}"/>
              </a:ext>
            </a:extLst>
          </p:cNvPr>
          <p:cNvGrpSpPr/>
          <p:nvPr/>
        </p:nvGrpSpPr>
        <p:grpSpPr>
          <a:xfrm>
            <a:off x="1332078" y="4657605"/>
            <a:ext cx="2826444" cy="1209197"/>
            <a:chOff x="6289091" y="4904667"/>
            <a:chExt cx="2826444" cy="120919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CE58FD-43EF-4B41-BD4D-1B2720A7A26D}"/>
                </a:ext>
              </a:extLst>
            </p:cNvPr>
            <p:cNvSpPr/>
            <p:nvPr/>
          </p:nvSpPr>
          <p:spPr>
            <a:xfrm>
              <a:off x="6289091" y="4904667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DD5EBD72-0E09-4FC9-AD3A-F04B8ECC7C15}"/>
                </a:ext>
              </a:extLst>
            </p:cNvPr>
            <p:cNvSpPr txBox="1"/>
            <p:nvPr/>
          </p:nvSpPr>
          <p:spPr>
            <a:xfrm>
              <a:off x="6430024" y="5081749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Revelation</a:t>
              </a:r>
              <a:endParaRPr lang="en-ZA" sz="1400" kern="12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0150F9D-88F6-4530-8F30-C6E65EB5937E}"/>
              </a:ext>
            </a:extLst>
          </p:cNvPr>
          <p:cNvGrpSpPr/>
          <p:nvPr/>
        </p:nvGrpSpPr>
        <p:grpSpPr>
          <a:xfrm>
            <a:off x="1338044" y="2122352"/>
            <a:ext cx="2826444" cy="1209197"/>
            <a:chOff x="4622749" y="1767835"/>
            <a:chExt cx="2826444" cy="120919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332C3E-4932-4784-8073-FF4A729680A6}"/>
                </a:ext>
              </a:extLst>
            </p:cNvPr>
            <p:cNvSpPr/>
            <p:nvPr/>
          </p:nvSpPr>
          <p:spPr>
            <a:xfrm>
              <a:off x="4622749" y="1767835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BAF3AED1-C167-4EB3-81CE-34D5BD6497C8}"/>
                </a:ext>
              </a:extLst>
            </p:cNvPr>
            <p:cNvSpPr txBox="1"/>
            <p:nvPr/>
          </p:nvSpPr>
          <p:spPr>
            <a:xfrm>
              <a:off x="4727939" y="1951084"/>
              <a:ext cx="2616063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Intellectual</a:t>
              </a:r>
              <a:endParaRPr lang="en-ZA" sz="1400" kern="12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FFECF0-BEC8-4807-B635-6BDF2C1EBCE0}"/>
              </a:ext>
            </a:extLst>
          </p:cNvPr>
          <p:cNvGrpSpPr/>
          <p:nvPr/>
        </p:nvGrpSpPr>
        <p:grpSpPr>
          <a:xfrm>
            <a:off x="1332078" y="3389524"/>
            <a:ext cx="2826444" cy="1209197"/>
            <a:chOff x="6979373" y="3135980"/>
            <a:chExt cx="2826444" cy="120919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83AF91B-9D7A-4D15-9D3F-F2B34C255E17}"/>
                </a:ext>
              </a:extLst>
            </p:cNvPr>
            <p:cNvSpPr/>
            <p:nvPr/>
          </p:nvSpPr>
          <p:spPr>
            <a:xfrm>
              <a:off x="6979373" y="3135980"/>
              <a:ext cx="2826444" cy="120919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6FB370A4-D5A5-48FA-A49D-5802340574F4}"/>
                </a:ext>
              </a:extLst>
            </p:cNvPr>
            <p:cNvSpPr txBox="1"/>
            <p:nvPr/>
          </p:nvSpPr>
          <p:spPr>
            <a:xfrm>
              <a:off x="7374078" y="3342505"/>
              <a:ext cx="2076438" cy="855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2800" kern="1200" dirty="0"/>
                <a:t>Experiential</a:t>
              </a:r>
              <a:endParaRPr lang="en-ZA" sz="1400" kern="1200" dirty="0"/>
            </a:p>
          </p:txBody>
        </p:sp>
      </p:grpSp>
      <p:sp>
        <p:nvSpPr>
          <p:cNvPr id="30" name="Oval 4">
            <a:extLst>
              <a:ext uri="{FF2B5EF4-FFF2-40B4-BE49-F238E27FC236}">
                <a16:creationId xmlns:a16="http://schemas.microsoft.com/office/drawing/2014/main" id="{D0F1266C-F131-46F0-ABE6-9C1157440E16}"/>
              </a:ext>
            </a:extLst>
          </p:cNvPr>
          <p:cNvSpPr txBox="1"/>
          <p:nvPr/>
        </p:nvSpPr>
        <p:spPr>
          <a:xfrm>
            <a:off x="4458998" y="1779334"/>
            <a:ext cx="1637002" cy="5262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Time</a:t>
            </a:r>
            <a:endParaRPr lang="en-ZA" sz="1400" kern="12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874CB6B-7ACC-4DD7-8767-CBCF898BF082}"/>
              </a:ext>
            </a:extLst>
          </p:cNvPr>
          <p:cNvSpPr/>
          <p:nvPr/>
        </p:nvSpPr>
        <p:spPr>
          <a:xfrm>
            <a:off x="6430201" y="2544690"/>
            <a:ext cx="591671" cy="329935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5" name="Oval 4">
            <a:extLst>
              <a:ext uri="{FF2B5EF4-FFF2-40B4-BE49-F238E27FC236}">
                <a16:creationId xmlns:a16="http://schemas.microsoft.com/office/drawing/2014/main" id="{886D6101-A6D7-4719-ABA6-42EAD5505C68}"/>
              </a:ext>
            </a:extLst>
          </p:cNvPr>
          <p:cNvSpPr txBox="1"/>
          <p:nvPr/>
        </p:nvSpPr>
        <p:spPr>
          <a:xfrm>
            <a:off x="5855010" y="1817207"/>
            <a:ext cx="1637002" cy="49220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Process</a:t>
            </a:r>
            <a:endParaRPr lang="en-ZA" sz="1400" kern="1200" dirty="0"/>
          </a:p>
        </p:txBody>
      </p:sp>
      <p:sp>
        <p:nvSpPr>
          <p:cNvPr id="36" name="Oval 4">
            <a:extLst>
              <a:ext uri="{FF2B5EF4-FFF2-40B4-BE49-F238E27FC236}">
                <a16:creationId xmlns:a16="http://schemas.microsoft.com/office/drawing/2014/main" id="{27F5435D-8C33-4A62-B7FB-F66CA4689485}"/>
              </a:ext>
            </a:extLst>
          </p:cNvPr>
          <p:cNvSpPr txBox="1"/>
          <p:nvPr/>
        </p:nvSpPr>
        <p:spPr>
          <a:xfrm>
            <a:off x="7560237" y="1828454"/>
            <a:ext cx="2231517" cy="5262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Relationship</a:t>
            </a:r>
            <a:endParaRPr lang="en-ZA" sz="1400" kern="1200" dirty="0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F612013C-BA19-4E52-BA6A-4BE4F9B03BC0}"/>
              </a:ext>
            </a:extLst>
          </p:cNvPr>
          <p:cNvSpPr/>
          <p:nvPr/>
        </p:nvSpPr>
        <p:spPr>
          <a:xfrm>
            <a:off x="8418863" y="2567447"/>
            <a:ext cx="591671" cy="329935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13DF7F46-8E71-4075-A92D-A1AE183E824F}"/>
              </a:ext>
            </a:extLst>
          </p:cNvPr>
          <p:cNvSpPr/>
          <p:nvPr/>
        </p:nvSpPr>
        <p:spPr>
          <a:xfrm>
            <a:off x="10295649" y="2567447"/>
            <a:ext cx="591671" cy="329935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9" name="Oval 4">
            <a:extLst>
              <a:ext uri="{FF2B5EF4-FFF2-40B4-BE49-F238E27FC236}">
                <a16:creationId xmlns:a16="http://schemas.microsoft.com/office/drawing/2014/main" id="{52F57A38-4264-4D5D-B484-C1FF5048C0C9}"/>
              </a:ext>
            </a:extLst>
          </p:cNvPr>
          <p:cNvSpPr txBox="1"/>
          <p:nvPr/>
        </p:nvSpPr>
        <p:spPr>
          <a:xfrm>
            <a:off x="9796082" y="1635795"/>
            <a:ext cx="1637002" cy="8550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Impact</a:t>
            </a:r>
            <a:endParaRPr lang="en-ZA" sz="1400" kern="1200" dirty="0"/>
          </a:p>
        </p:txBody>
      </p:sp>
      <p:sp>
        <p:nvSpPr>
          <p:cNvPr id="41" name="Oval 4">
            <a:extLst>
              <a:ext uri="{FF2B5EF4-FFF2-40B4-BE49-F238E27FC236}">
                <a16:creationId xmlns:a16="http://schemas.microsoft.com/office/drawing/2014/main" id="{D0B0759D-18D1-4A47-BC40-E0246DF48F72}"/>
              </a:ext>
            </a:extLst>
          </p:cNvPr>
          <p:cNvSpPr txBox="1"/>
          <p:nvPr/>
        </p:nvSpPr>
        <p:spPr>
          <a:xfrm>
            <a:off x="-27074" y="5623045"/>
            <a:ext cx="1637002" cy="8550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Most</a:t>
            </a:r>
            <a:endParaRPr lang="en-ZA" sz="1400" kern="1200" dirty="0"/>
          </a:p>
        </p:txBody>
      </p:sp>
      <p:sp>
        <p:nvSpPr>
          <p:cNvPr id="42" name="Oval 4">
            <a:extLst>
              <a:ext uri="{FF2B5EF4-FFF2-40B4-BE49-F238E27FC236}">
                <a16:creationId xmlns:a16="http://schemas.microsoft.com/office/drawing/2014/main" id="{E253763B-CFA5-4281-A7C2-F074A6636601}"/>
              </a:ext>
            </a:extLst>
          </p:cNvPr>
          <p:cNvSpPr txBox="1"/>
          <p:nvPr/>
        </p:nvSpPr>
        <p:spPr>
          <a:xfrm>
            <a:off x="-23057" y="1511077"/>
            <a:ext cx="1637002" cy="8550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ZA" sz="2800" kern="1200" dirty="0"/>
              <a:t>Least</a:t>
            </a:r>
            <a:endParaRPr lang="en-ZA" sz="1400" kern="1200" dirty="0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98C698FF-C8A5-45FA-86EF-0E9A70E6CB78}"/>
              </a:ext>
            </a:extLst>
          </p:cNvPr>
          <p:cNvSpPr/>
          <p:nvPr/>
        </p:nvSpPr>
        <p:spPr>
          <a:xfrm>
            <a:off x="4990317" y="2544690"/>
            <a:ext cx="591671" cy="329935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Arrow: Up-Down 5">
            <a:extLst>
              <a:ext uri="{FF2B5EF4-FFF2-40B4-BE49-F238E27FC236}">
                <a16:creationId xmlns:a16="http://schemas.microsoft.com/office/drawing/2014/main" id="{6D03CDEB-76FE-4DE7-B995-C126B4A5B030}"/>
              </a:ext>
            </a:extLst>
          </p:cNvPr>
          <p:cNvSpPr/>
          <p:nvPr/>
        </p:nvSpPr>
        <p:spPr>
          <a:xfrm>
            <a:off x="431513" y="2299435"/>
            <a:ext cx="580776" cy="3323610"/>
          </a:xfrm>
          <a:prstGeom prst="up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8116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 animBg="1"/>
      <p:bldP spid="35" grpId="0"/>
      <p:bldP spid="36" grpId="0"/>
      <p:bldP spid="37" grpId="0" animBg="1"/>
      <p:bldP spid="38" grpId="0" animBg="1"/>
      <p:bldP spid="39" grpId="0"/>
      <p:bldP spid="41" grpId="0"/>
      <p:bldP spid="42" grpId="0"/>
      <p:bldP spid="43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1027</TotalTime>
  <Words>97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Courier New</vt:lpstr>
      <vt:lpstr>Wingdings 3</vt:lpstr>
      <vt:lpstr>Ion</vt:lpstr>
      <vt:lpstr>Knowledge of the Truth</vt:lpstr>
      <vt:lpstr>Fundamental Distinctions</vt:lpstr>
      <vt:lpstr>Knowledge</vt:lpstr>
      <vt:lpstr>Fundamental Distinctions</vt:lpstr>
      <vt:lpstr>The Process of Mind</vt:lpstr>
      <vt:lpstr>Knowledge Formats</vt:lpstr>
      <vt:lpstr>Journey of Knowledge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coaching work?</dc:title>
  <dc:creator>Nico Liebenberg</dc:creator>
  <cp:lastModifiedBy>Nico Liebenberg</cp:lastModifiedBy>
  <cp:revision>78</cp:revision>
  <dcterms:created xsi:type="dcterms:W3CDTF">2015-11-29T10:55:47Z</dcterms:created>
  <dcterms:modified xsi:type="dcterms:W3CDTF">2018-07-25T10:22:19Z</dcterms:modified>
</cp:coreProperties>
</file>