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7" r:id="rId21"/>
    <p:sldId id="278" r:id="rId22"/>
    <p:sldId id="279" r:id="rId23"/>
    <p:sldId id="275" r:id="rId24"/>
    <p:sldId id="287" r:id="rId25"/>
    <p:sldId id="280" r:id="rId26"/>
    <p:sldId id="284" r:id="rId27"/>
    <p:sldId id="285" r:id="rId28"/>
    <p:sldId id="283" r:id="rId29"/>
    <p:sldId id="286" r:id="rId30"/>
    <p:sldId id="276" r:id="rId31"/>
    <p:sldId id="281" r:id="rId32"/>
    <p:sldId id="28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545" autoAdjust="0"/>
  </p:normalViewPr>
  <p:slideViewPr>
    <p:cSldViewPr snapToGrid="0">
      <p:cViewPr>
        <p:scale>
          <a:sx n="70" d="100"/>
          <a:sy n="70" d="100"/>
        </p:scale>
        <p:origin x="1094" y="461"/>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0ABF8-15E4-4399-9D2F-6FDEE7F6F688}" type="datetimeFigureOut">
              <a:rPr lang="en-ZA" smtClean="0"/>
              <a:t>2018/07/18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CF1FF-8B0E-447A-998F-BA64CD428A61}" type="slidenum">
              <a:rPr lang="en-ZA" smtClean="0"/>
              <a:t>‹#›</a:t>
            </a:fld>
            <a:endParaRPr lang="en-ZA"/>
          </a:p>
        </p:txBody>
      </p:sp>
    </p:spTree>
    <p:extLst>
      <p:ext uri="{BB962C8B-B14F-4D97-AF65-F5344CB8AC3E}">
        <p14:creationId xmlns:p14="http://schemas.microsoft.com/office/powerpoint/2010/main" val="26211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You give significance to me.</a:t>
            </a:r>
          </a:p>
          <a:p>
            <a:r>
              <a:rPr lang="en-ZA" dirty="0"/>
              <a:t>We are born into a social context.</a:t>
            </a:r>
          </a:p>
          <a:p>
            <a:endParaRPr lang="en-ZA" dirty="0"/>
          </a:p>
        </p:txBody>
      </p:sp>
      <p:sp>
        <p:nvSpPr>
          <p:cNvPr id="4" name="Slide Number Placeholder 3"/>
          <p:cNvSpPr>
            <a:spLocks noGrp="1"/>
          </p:cNvSpPr>
          <p:nvPr>
            <p:ph type="sldNum" sz="quarter" idx="10"/>
          </p:nvPr>
        </p:nvSpPr>
        <p:spPr/>
        <p:txBody>
          <a:bodyPr/>
          <a:lstStyle/>
          <a:p>
            <a:fld id="{189CF1FF-8B0E-447A-998F-BA64CD428A61}" type="slidenum">
              <a:rPr lang="en-ZA" smtClean="0"/>
              <a:t>19</a:t>
            </a:fld>
            <a:endParaRPr lang="en-ZA"/>
          </a:p>
        </p:txBody>
      </p:sp>
    </p:spTree>
    <p:extLst>
      <p:ext uri="{BB962C8B-B14F-4D97-AF65-F5344CB8AC3E}">
        <p14:creationId xmlns:p14="http://schemas.microsoft.com/office/powerpoint/2010/main" val="1797415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Especially important others.</a:t>
            </a:r>
          </a:p>
        </p:txBody>
      </p:sp>
      <p:sp>
        <p:nvSpPr>
          <p:cNvPr id="4" name="Slide Number Placeholder 3"/>
          <p:cNvSpPr>
            <a:spLocks noGrp="1"/>
          </p:cNvSpPr>
          <p:nvPr>
            <p:ph type="sldNum" sz="quarter" idx="10"/>
          </p:nvPr>
        </p:nvSpPr>
        <p:spPr/>
        <p:txBody>
          <a:bodyPr/>
          <a:lstStyle/>
          <a:p>
            <a:fld id="{189CF1FF-8B0E-447A-998F-BA64CD428A61}" type="slidenum">
              <a:rPr lang="en-ZA" smtClean="0"/>
              <a:t>21</a:t>
            </a:fld>
            <a:endParaRPr lang="en-ZA"/>
          </a:p>
        </p:txBody>
      </p:sp>
    </p:spTree>
    <p:extLst>
      <p:ext uri="{BB962C8B-B14F-4D97-AF65-F5344CB8AC3E}">
        <p14:creationId xmlns:p14="http://schemas.microsoft.com/office/powerpoint/2010/main" val="2933076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3058861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marL="542925" indent="-542925">
              <a:buFont typeface="Courier New" panose="02070309020205020404" pitchFamily="49" charset="0"/>
              <a:buChar char="o"/>
              <a:defRPr sz="4000">
                <a:latin typeface="Calibri" panose="020F0502020204030204" pitchFamily="34" charset="0"/>
                <a:cs typeface="Calibri" panose="020F0502020204030204" pitchFamily="34" charset="0"/>
              </a:defRPr>
            </a:lvl1pPr>
            <a:lvl2pPr marL="901700" indent="-444500">
              <a:buFont typeface="Courier New" panose="02070309020205020404" pitchFamily="49" charset="0"/>
              <a:buChar char="o"/>
              <a:defRPr sz="3600">
                <a:latin typeface="Calibri" panose="020F0502020204030204" pitchFamily="34" charset="0"/>
                <a:cs typeface="Calibri" panose="020F0502020204030204" pitchFamily="34" charset="0"/>
              </a:defRPr>
            </a:lvl2pPr>
            <a:lvl3pPr marL="1258888" indent="-344488">
              <a:buFont typeface="Courier New" panose="02070309020205020404" pitchFamily="49" charset="0"/>
              <a:buChar char="o"/>
              <a:defRPr sz="3200">
                <a:latin typeface="Calibri" panose="020F0502020204030204" pitchFamily="34" charset="0"/>
                <a:cs typeface="Calibri" panose="020F0502020204030204" pitchFamily="34" charset="0"/>
              </a:defRPr>
            </a:lvl3pPr>
            <a:lvl4pPr marL="1600200" indent="-228600">
              <a:buFont typeface="Courier New" panose="02070309020205020404" pitchFamily="49" charset="0"/>
              <a:buChar char="o"/>
              <a:defRPr sz="2800">
                <a:latin typeface="Calibri" panose="020F0502020204030204" pitchFamily="34" charset="0"/>
                <a:cs typeface="Calibri" panose="020F0502020204030204" pitchFamily="34" charset="0"/>
              </a:defRPr>
            </a:lvl4pPr>
            <a:lvl5pPr marL="2057400" indent="-228600">
              <a:buFont typeface="Courier New" panose="02070309020205020404" pitchFamily="49" charset="0"/>
              <a:buChar char="o"/>
              <a:defRPr sz="28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2013651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3139879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4968C7-2F6B-4432-AD4A-85B3928FF51E}" type="datetimeFigureOut">
              <a:rPr lang="en-ZA" smtClean="0"/>
              <a:t>2018/07/18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150425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4968C7-2F6B-4432-AD4A-85B3928FF51E}" type="datetimeFigureOut">
              <a:rPr lang="en-ZA" smtClean="0"/>
              <a:t>2018/07/18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287815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3"/>
          <p:cNvSpPr>
            <a:spLocks noGrp="1"/>
          </p:cNvSpPr>
          <p:nvPr>
            <p:ph type="ftr" sz="quarter" idx="11"/>
          </p:nvPr>
        </p:nvSpPr>
        <p:spPr/>
        <p:txBody>
          <a:bodyPr/>
          <a:lstStyle/>
          <a:p>
            <a:endParaRPr lang="en-ZA"/>
          </a:p>
        </p:txBody>
      </p:sp>
      <p:sp>
        <p:nvSpPr>
          <p:cNvPr id="6" name="Slide Number Placeholder 4"/>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312203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2"/>
          <p:cNvSpPr>
            <a:spLocks noGrp="1"/>
          </p:cNvSpPr>
          <p:nvPr>
            <p:ph type="ftr" sz="quarter" idx="11"/>
          </p:nvPr>
        </p:nvSpPr>
        <p:spPr/>
        <p:txBody>
          <a:bodyPr/>
          <a:lstStyle/>
          <a:p>
            <a:endParaRPr lang="en-ZA"/>
          </a:p>
        </p:txBody>
      </p:sp>
      <p:sp>
        <p:nvSpPr>
          <p:cNvPr id="6" name="Slide Number Placeholder 3"/>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3675926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5"/>
          <p:cNvSpPr>
            <a:spLocks noGrp="1"/>
          </p:cNvSpPr>
          <p:nvPr>
            <p:ph type="ftr" sz="quarter" idx="11"/>
          </p:nvPr>
        </p:nvSpPr>
        <p:spPr/>
        <p:txBody>
          <a:bodyPr/>
          <a:lstStyle/>
          <a:p>
            <a:endParaRPr lang="en-ZA"/>
          </a:p>
        </p:txBody>
      </p:sp>
      <p:sp>
        <p:nvSpPr>
          <p:cNvPr id="6" name="Slide Number Placeholder 6"/>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318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4968C7-2F6B-4432-AD4A-85B3928FF51E}" type="datetimeFigureOut">
              <a:rPr lang="en-ZA" smtClean="0"/>
              <a:t>2018/07/18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2934592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4968C7-2F6B-4432-AD4A-85B3928FF51E}" type="datetimeFigureOut">
              <a:rPr lang="en-ZA" smtClean="0"/>
              <a:t>2018/07/18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110466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2139902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36159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1276839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4"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831865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4"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1125904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1427821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4968C7-2F6B-4432-AD4A-85B3928FF51E}" type="datetimeFigureOut">
              <a:rPr lang="en-ZA" smtClean="0"/>
              <a:t>2018/07/18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05527A-C8CC-4F02-AA10-FC2DB2219DF3}" type="slidenum">
              <a:rPr lang="en-ZA" smtClean="0"/>
              <a:t>‹#›</a:t>
            </a:fld>
            <a:endParaRPr lang="en-ZA"/>
          </a:p>
        </p:txBody>
      </p:sp>
    </p:spTree>
    <p:extLst>
      <p:ext uri="{BB962C8B-B14F-4D97-AF65-F5344CB8AC3E}">
        <p14:creationId xmlns:p14="http://schemas.microsoft.com/office/powerpoint/2010/main" val="4152512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24968C7-2F6B-4432-AD4A-85B3928FF51E}" type="datetimeFigureOut">
              <a:rPr lang="en-ZA" smtClean="0"/>
              <a:t>2018/07/18</a:t>
            </a:fld>
            <a:endParaRPr lang="en-Z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Z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F05527A-C8CC-4F02-AA10-FC2DB2219DF3}" type="slidenum">
              <a:rPr lang="en-ZA" smtClean="0"/>
              <a:t>‹#›</a:t>
            </a:fld>
            <a:endParaRPr lang="en-ZA"/>
          </a:p>
        </p:txBody>
      </p:sp>
    </p:spTree>
    <p:extLst>
      <p:ext uri="{BB962C8B-B14F-4D97-AF65-F5344CB8AC3E}">
        <p14:creationId xmlns:p14="http://schemas.microsoft.com/office/powerpoint/2010/main" val="3877123575"/>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a:t>Identity</a:t>
            </a:r>
            <a:endParaRPr lang="en-ZA" sz="5400" dirty="0"/>
          </a:p>
        </p:txBody>
      </p:sp>
      <p:sp>
        <p:nvSpPr>
          <p:cNvPr id="3" name="Subtitle 2"/>
          <p:cNvSpPr>
            <a:spLocks noGrp="1"/>
          </p:cNvSpPr>
          <p:nvPr>
            <p:ph type="subTitle" idx="1"/>
          </p:nvPr>
        </p:nvSpPr>
        <p:spPr/>
        <p:txBody>
          <a:bodyPr>
            <a:normAutofit/>
          </a:bodyPr>
          <a:lstStyle/>
          <a:p>
            <a:r>
              <a:rPr lang="en-US" sz="2800" dirty="0"/>
              <a:t>Balance Life coach training</a:t>
            </a:r>
          </a:p>
          <a:p>
            <a:endParaRPr lang="en-ZA" sz="2800" dirty="0"/>
          </a:p>
        </p:txBody>
      </p:sp>
    </p:spTree>
    <p:extLst>
      <p:ext uri="{BB962C8B-B14F-4D97-AF65-F5344CB8AC3E}">
        <p14:creationId xmlns:p14="http://schemas.microsoft.com/office/powerpoint/2010/main" val="98065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Icebreaker</a:t>
            </a:r>
          </a:p>
        </p:txBody>
      </p:sp>
      <p:sp>
        <p:nvSpPr>
          <p:cNvPr id="3" name="Content Placeholder 2"/>
          <p:cNvSpPr>
            <a:spLocks noGrp="1"/>
          </p:cNvSpPr>
          <p:nvPr>
            <p:ph idx="1"/>
          </p:nvPr>
        </p:nvSpPr>
        <p:spPr>
          <a:xfrm>
            <a:off x="1079499" y="2681415"/>
            <a:ext cx="9965489" cy="2211861"/>
          </a:xfrm>
        </p:spPr>
        <p:txBody>
          <a:bodyPr>
            <a:normAutofit/>
          </a:bodyPr>
          <a:lstStyle/>
          <a:p>
            <a:r>
              <a:rPr lang="en-GB" sz="3600" dirty="0"/>
              <a:t>I am…</a:t>
            </a:r>
          </a:p>
          <a:p>
            <a:r>
              <a:rPr lang="en-GB" sz="3600" dirty="0"/>
              <a:t>My purpose is…</a:t>
            </a:r>
          </a:p>
        </p:txBody>
      </p:sp>
    </p:spTree>
    <p:extLst>
      <p:ext uri="{BB962C8B-B14F-4D97-AF65-F5344CB8AC3E}">
        <p14:creationId xmlns:p14="http://schemas.microsoft.com/office/powerpoint/2010/main" val="1348670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489826"/>
            <a:ext cx="9965489" cy="2857236"/>
          </a:xfrm>
        </p:spPr>
        <p:txBody>
          <a:bodyPr>
            <a:noAutofit/>
          </a:bodyPr>
          <a:lstStyle/>
          <a:p>
            <a:pPr marL="0" indent="0" algn="ctr">
              <a:buNone/>
            </a:pPr>
            <a:r>
              <a:rPr lang="en-ZA" sz="3600" dirty="0"/>
              <a:t>“There are two great days in life. </a:t>
            </a:r>
          </a:p>
          <a:p>
            <a:pPr marL="0" indent="0" algn="ctr">
              <a:buNone/>
            </a:pPr>
            <a:r>
              <a:rPr lang="en-ZA" sz="3600" dirty="0"/>
              <a:t>The day you are born and the day you discover why?”</a:t>
            </a:r>
          </a:p>
          <a:p>
            <a:pPr marL="0" indent="0" algn="ctr">
              <a:buNone/>
            </a:pPr>
            <a:endParaRPr lang="en-ZA" sz="3600" dirty="0"/>
          </a:p>
          <a:p>
            <a:pPr marL="0" indent="0" algn="ctr">
              <a:buNone/>
            </a:pPr>
            <a:r>
              <a:rPr lang="en-ZA" sz="3600" dirty="0"/>
              <a:t>Mark Twain</a:t>
            </a:r>
            <a:endParaRPr lang="en-GB" sz="3600" dirty="0"/>
          </a:p>
        </p:txBody>
      </p:sp>
    </p:spTree>
    <p:extLst>
      <p:ext uri="{BB962C8B-B14F-4D97-AF65-F5344CB8AC3E}">
        <p14:creationId xmlns:p14="http://schemas.microsoft.com/office/powerpoint/2010/main" val="23637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812043"/>
            <a:ext cx="9965489" cy="2857236"/>
          </a:xfrm>
        </p:spPr>
        <p:txBody>
          <a:bodyPr>
            <a:normAutofit/>
          </a:bodyPr>
          <a:lstStyle/>
          <a:p>
            <a:pPr marL="0" indent="0" algn="ctr">
              <a:buNone/>
            </a:pPr>
            <a:r>
              <a:rPr lang="en-ZA" dirty="0"/>
              <a:t>Deep meaning is found in discovering, embracing, and celebrating your identity. </a:t>
            </a:r>
            <a:endParaRPr lang="en-GB" sz="3200" dirty="0"/>
          </a:p>
        </p:txBody>
      </p:sp>
    </p:spTree>
    <p:extLst>
      <p:ext uri="{BB962C8B-B14F-4D97-AF65-F5344CB8AC3E}">
        <p14:creationId xmlns:p14="http://schemas.microsoft.com/office/powerpoint/2010/main" val="3774161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812043"/>
            <a:ext cx="9965489" cy="2857236"/>
          </a:xfrm>
        </p:spPr>
        <p:txBody>
          <a:bodyPr>
            <a:normAutofit/>
          </a:bodyPr>
          <a:lstStyle/>
          <a:p>
            <a:pPr marL="0" indent="0" algn="ctr">
              <a:buNone/>
            </a:pPr>
            <a:r>
              <a:rPr lang="en-ZA" dirty="0"/>
              <a:t>More joy and happiness is experienced when you live in congruence with your identity as opposed to living ‘another identity’. </a:t>
            </a:r>
            <a:endParaRPr lang="en-GB" sz="3200" dirty="0"/>
          </a:p>
        </p:txBody>
      </p:sp>
    </p:spTree>
    <p:extLst>
      <p:ext uri="{BB962C8B-B14F-4D97-AF65-F5344CB8AC3E}">
        <p14:creationId xmlns:p14="http://schemas.microsoft.com/office/powerpoint/2010/main" val="4252696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428866"/>
            <a:ext cx="9965489" cy="2857236"/>
          </a:xfrm>
        </p:spPr>
        <p:txBody>
          <a:bodyPr>
            <a:normAutofit/>
          </a:bodyPr>
          <a:lstStyle/>
          <a:p>
            <a:pPr marL="0" indent="0" algn="ctr">
              <a:buNone/>
            </a:pPr>
            <a:r>
              <a:rPr lang="en-ZA" dirty="0"/>
              <a:t>Discovering yourself is finding your reason for being, the reason you’re born, why you’re on planet earth, what you’re here to do, what you’re essentially about? </a:t>
            </a:r>
            <a:endParaRPr lang="en-GB" sz="3200" dirty="0"/>
          </a:p>
        </p:txBody>
      </p:sp>
    </p:spTree>
    <p:extLst>
      <p:ext uri="{BB962C8B-B14F-4D97-AF65-F5344CB8AC3E}">
        <p14:creationId xmlns:p14="http://schemas.microsoft.com/office/powerpoint/2010/main" val="703078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707540"/>
            <a:ext cx="9965489" cy="2857236"/>
          </a:xfrm>
        </p:spPr>
        <p:txBody>
          <a:bodyPr>
            <a:normAutofit/>
          </a:bodyPr>
          <a:lstStyle/>
          <a:p>
            <a:pPr marL="0" indent="0" algn="ctr">
              <a:buNone/>
            </a:pPr>
            <a:r>
              <a:rPr lang="en-ZA" dirty="0"/>
              <a:t>Coaches keep themselves busy with creating space where people can discover their identities.</a:t>
            </a:r>
            <a:endParaRPr lang="en-GB" sz="3200" dirty="0"/>
          </a:p>
        </p:txBody>
      </p:sp>
    </p:spTree>
    <p:extLst>
      <p:ext uri="{BB962C8B-B14F-4D97-AF65-F5344CB8AC3E}">
        <p14:creationId xmlns:p14="http://schemas.microsoft.com/office/powerpoint/2010/main" val="813062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707540"/>
            <a:ext cx="9965489" cy="2857236"/>
          </a:xfrm>
        </p:spPr>
        <p:txBody>
          <a:bodyPr>
            <a:normAutofit lnSpcReduction="10000"/>
          </a:bodyPr>
          <a:lstStyle/>
          <a:p>
            <a:pPr marL="0" indent="0" algn="ctr">
              <a:buNone/>
            </a:pPr>
            <a:r>
              <a:rPr lang="en-ZA" dirty="0"/>
              <a:t>Identity is the most fundamental understanding you have of yourself. It is gained through the process of life when you discover your beingness; your purpose in life, and what you are capable of doing. </a:t>
            </a:r>
            <a:endParaRPr lang="en-GB" sz="3200" dirty="0"/>
          </a:p>
        </p:txBody>
      </p:sp>
    </p:spTree>
    <p:extLst>
      <p:ext uri="{BB962C8B-B14F-4D97-AF65-F5344CB8AC3E}">
        <p14:creationId xmlns:p14="http://schemas.microsoft.com/office/powerpoint/2010/main" val="879592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707540"/>
            <a:ext cx="9965489" cy="2857236"/>
          </a:xfrm>
        </p:spPr>
        <p:txBody>
          <a:bodyPr>
            <a:normAutofit/>
          </a:bodyPr>
          <a:lstStyle/>
          <a:p>
            <a:pPr marL="0" indent="0" algn="ctr">
              <a:buNone/>
            </a:pPr>
            <a:r>
              <a:rPr lang="en-ZA" dirty="0"/>
              <a:t>Your identity is embedded in your process of becoming. It’s a journey you engage with, from birth to death. </a:t>
            </a:r>
          </a:p>
        </p:txBody>
      </p:sp>
    </p:spTree>
    <p:extLst>
      <p:ext uri="{BB962C8B-B14F-4D97-AF65-F5344CB8AC3E}">
        <p14:creationId xmlns:p14="http://schemas.microsoft.com/office/powerpoint/2010/main" val="3052203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707540"/>
            <a:ext cx="9965489" cy="2857236"/>
          </a:xfrm>
        </p:spPr>
        <p:txBody>
          <a:bodyPr>
            <a:normAutofit/>
          </a:bodyPr>
          <a:lstStyle/>
          <a:p>
            <a:pPr marL="0" indent="0" algn="ctr">
              <a:buNone/>
            </a:pPr>
            <a:r>
              <a:rPr lang="en-ZA" dirty="0"/>
              <a:t>The process of discovering identity took you from oneness with God, to finding yourself as a unique being, to being one again.</a:t>
            </a:r>
          </a:p>
        </p:txBody>
      </p:sp>
    </p:spTree>
    <p:extLst>
      <p:ext uri="{BB962C8B-B14F-4D97-AF65-F5344CB8AC3E}">
        <p14:creationId xmlns:p14="http://schemas.microsoft.com/office/powerpoint/2010/main" val="1572133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707540"/>
            <a:ext cx="9965489" cy="2857236"/>
          </a:xfrm>
        </p:spPr>
        <p:txBody>
          <a:bodyPr>
            <a:normAutofit/>
          </a:bodyPr>
          <a:lstStyle/>
          <a:p>
            <a:pPr marL="0" indent="0" algn="ctr">
              <a:buNone/>
            </a:pPr>
            <a:r>
              <a:rPr lang="en-ZA" dirty="0"/>
              <a:t>God is your Source. You are a product of His great mind. He designed, planned, and created you in His image. </a:t>
            </a:r>
          </a:p>
        </p:txBody>
      </p:sp>
    </p:spTree>
    <p:extLst>
      <p:ext uri="{BB962C8B-B14F-4D97-AF65-F5344CB8AC3E}">
        <p14:creationId xmlns:p14="http://schemas.microsoft.com/office/powerpoint/2010/main" val="2506533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707540"/>
            <a:ext cx="9965489" cy="2857236"/>
          </a:xfrm>
        </p:spPr>
        <p:txBody>
          <a:bodyPr>
            <a:normAutofit/>
          </a:bodyPr>
          <a:lstStyle/>
          <a:p>
            <a:pPr marL="0" indent="0" algn="ctr">
              <a:buNone/>
            </a:pPr>
            <a:r>
              <a:rPr lang="en-ZA" dirty="0"/>
              <a:t>In your time on earth, you discover you are distinct from anyone or anything else. You discover your uniqueness, your separateness. </a:t>
            </a:r>
          </a:p>
        </p:txBody>
      </p:sp>
    </p:spTree>
    <p:extLst>
      <p:ext uri="{BB962C8B-B14F-4D97-AF65-F5344CB8AC3E}">
        <p14:creationId xmlns:p14="http://schemas.microsoft.com/office/powerpoint/2010/main" val="175656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707540"/>
            <a:ext cx="9965489" cy="2857236"/>
          </a:xfrm>
        </p:spPr>
        <p:txBody>
          <a:bodyPr>
            <a:normAutofit lnSpcReduction="10000"/>
          </a:bodyPr>
          <a:lstStyle/>
          <a:p>
            <a:pPr marL="0" indent="0" algn="ctr">
              <a:buNone/>
            </a:pPr>
            <a:r>
              <a:rPr lang="en-ZA" dirty="0"/>
              <a:t>This process of identifying yourself is the opposite complimentary of integration. I don’t want to call it, “separation,” it is more drawing a distinction that you are not something, or someone else. </a:t>
            </a:r>
          </a:p>
        </p:txBody>
      </p:sp>
    </p:spTree>
    <p:extLst>
      <p:ext uri="{BB962C8B-B14F-4D97-AF65-F5344CB8AC3E}">
        <p14:creationId xmlns:p14="http://schemas.microsoft.com/office/powerpoint/2010/main" val="3218918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1853248"/>
            <a:ext cx="9965489" cy="4552034"/>
          </a:xfrm>
        </p:spPr>
        <p:txBody>
          <a:bodyPr>
            <a:normAutofit fontScale="92500" lnSpcReduction="20000"/>
          </a:bodyPr>
          <a:lstStyle/>
          <a:p>
            <a:pPr marL="0" indent="0" algn="ctr">
              <a:buNone/>
            </a:pPr>
            <a:r>
              <a:rPr lang="en-ZA" dirty="0"/>
              <a:t>To see you, for who you are, you have to realize you are no one or nothing else, but you. You are not a table, or a ceiling, or a country, or the person next to you. You are you. Only when you come to a deep and profound understanding of </a:t>
            </a:r>
            <a:r>
              <a:rPr lang="en-ZA" i="1" dirty="0"/>
              <a:t>this</a:t>
            </a:r>
            <a:r>
              <a:rPr lang="en-ZA" dirty="0"/>
              <a:t> are you ready to integrate with the world in which you live. Healthy oneness, or integration, or meaningful relationship is possible when distinct identity is clear.</a:t>
            </a:r>
          </a:p>
        </p:txBody>
      </p:sp>
    </p:spTree>
    <p:extLst>
      <p:ext uri="{BB962C8B-B14F-4D97-AF65-F5344CB8AC3E}">
        <p14:creationId xmlns:p14="http://schemas.microsoft.com/office/powerpoint/2010/main" val="3204150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899954"/>
            <a:ext cx="9965489" cy="3505328"/>
          </a:xfrm>
        </p:spPr>
        <p:txBody>
          <a:bodyPr>
            <a:normAutofit/>
          </a:bodyPr>
          <a:lstStyle/>
          <a:p>
            <a:pPr marL="0" indent="0" algn="ctr">
              <a:buNone/>
            </a:pPr>
            <a:r>
              <a:rPr lang="en-ZA" dirty="0"/>
              <a:t>When you really know who you are, you won’t get lost in who you are not. </a:t>
            </a:r>
          </a:p>
        </p:txBody>
      </p:sp>
    </p:spTree>
    <p:extLst>
      <p:ext uri="{BB962C8B-B14F-4D97-AF65-F5344CB8AC3E}">
        <p14:creationId xmlns:p14="http://schemas.microsoft.com/office/powerpoint/2010/main" val="3145412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899954"/>
            <a:ext cx="9965489" cy="3505328"/>
          </a:xfrm>
        </p:spPr>
        <p:txBody>
          <a:bodyPr>
            <a:normAutofit/>
          </a:bodyPr>
          <a:lstStyle/>
          <a:p>
            <a:pPr marL="0" indent="0" algn="ctr">
              <a:buNone/>
            </a:pPr>
            <a:r>
              <a:rPr lang="en-ZA" dirty="0"/>
              <a:t>For many of us it remains a continuous growing, learning, evolving process of becoming. </a:t>
            </a:r>
          </a:p>
        </p:txBody>
      </p:sp>
    </p:spTree>
    <p:extLst>
      <p:ext uri="{BB962C8B-B14F-4D97-AF65-F5344CB8AC3E}">
        <p14:creationId xmlns:p14="http://schemas.microsoft.com/office/powerpoint/2010/main" val="1851210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899954"/>
            <a:ext cx="9965489" cy="3505328"/>
          </a:xfrm>
        </p:spPr>
        <p:txBody>
          <a:bodyPr>
            <a:normAutofit/>
          </a:bodyPr>
          <a:lstStyle/>
          <a:p>
            <a:pPr marL="0" indent="0" algn="ctr">
              <a:buNone/>
            </a:pPr>
            <a:r>
              <a:rPr lang="en-ZA" dirty="0"/>
              <a:t>To enjoy the full human experience, you have to deeply understand your essence, your beingness. You have to know yourself. </a:t>
            </a:r>
          </a:p>
        </p:txBody>
      </p:sp>
    </p:spTree>
    <p:extLst>
      <p:ext uri="{BB962C8B-B14F-4D97-AF65-F5344CB8AC3E}">
        <p14:creationId xmlns:p14="http://schemas.microsoft.com/office/powerpoint/2010/main" val="142724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3335382"/>
            <a:ext cx="9965489" cy="3069899"/>
          </a:xfrm>
        </p:spPr>
        <p:txBody>
          <a:bodyPr>
            <a:normAutofit/>
          </a:bodyPr>
          <a:lstStyle/>
          <a:p>
            <a:pPr marL="0" indent="0" algn="ctr">
              <a:buNone/>
            </a:pPr>
            <a:r>
              <a:rPr lang="en-ZA" dirty="0"/>
              <a:t>Knowledge of the truth sets us free.</a:t>
            </a:r>
          </a:p>
        </p:txBody>
      </p:sp>
    </p:spTree>
    <p:extLst>
      <p:ext uri="{BB962C8B-B14F-4D97-AF65-F5344CB8AC3E}">
        <p14:creationId xmlns:p14="http://schemas.microsoft.com/office/powerpoint/2010/main" val="472804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inter-personal</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I become through you.</a:t>
            </a:r>
          </a:p>
        </p:txBody>
      </p:sp>
    </p:spTree>
    <p:extLst>
      <p:ext uri="{BB962C8B-B14F-4D97-AF65-F5344CB8AC3E}">
        <p14:creationId xmlns:p14="http://schemas.microsoft.com/office/powerpoint/2010/main" val="1699982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inter-personal</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I can appear to myself, because you see me.</a:t>
            </a:r>
          </a:p>
        </p:txBody>
      </p:sp>
    </p:spTree>
    <p:extLst>
      <p:ext uri="{BB962C8B-B14F-4D97-AF65-F5344CB8AC3E}">
        <p14:creationId xmlns:p14="http://schemas.microsoft.com/office/powerpoint/2010/main" val="2828151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inter-personal</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I appear to myself, the way you see me.</a:t>
            </a:r>
          </a:p>
        </p:txBody>
      </p:sp>
    </p:spTree>
    <p:extLst>
      <p:ext uri="{BB962C8B-B14F-4D97-AF65-F5344CB8AC3E}">
        <p14:creationId xmlns:p14="http://schemas.microsoft.com/office/powerpoint/2010/main" val="3269309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inter-personal</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You appear to me, the way I see you.</a:t>
            </a:r>
          </a:p>
        </p:txBody>
      </p:sp>
    </p:spTree>
    <p:extLst>
      <p:ext uri="{BB962C8B-B14F-4D97-AF65-F5344CB8AC3E}">
        <p14:creationId xmlns:p14="http://schemas.microsoft.com/office/powerpoint/2010/main" val="196678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inter-personal</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Whatever I say about you says more about me.</a:t>
            </a:r>
          </a:p>
          <a:p>
            <a:pPr marL="0" indent="0" algn="ctr">
              <a:buNone/>
            </a:pPr>
            <a:endParaRPr lang="en-ZA" dirty="0"/>
          </a:p>
        </p:txBody>
      </p:sp>
    </p:spTree>
    <p:extLst>
      <p:ext uri="{BB962C8B-B14F-4D97-AF65-F5344CB8AC3E}">
        <p14:creationId xmlns:p14="http://schemas.microsoft.com/office/powerpoint/2010/main" val="1710728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There is a blueprint for your life. Someone holds the blueprint for your life.</a:t>
            </a:r>
          </a:p>
          <a:p>
            <a:pPr marL="0" indent="0" algn="ctr">
              <a:buNone/>
            </a:pPr>
            <a:endParaRPr lang="en-ZA" dirty="0"/>
          </a:p>
        </p:txBody>
      </p:sp>
    </p:spTree>
    <p:extLst>
      <p:ext uri="{BB962C8B-B14F-4D97-AF65-F5344CB8AC3E}">
        <p14:creationId xmlns:p14="http://schemas.microsoft.com/office/powerpoint/2010/main" val="2198805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1113255" y="2846614"/>
            <a:ext cx="9965489" cy="1709057"/>
          </a:xfrm>
        </p:spPr>
        <p:txBody>
          <a:bodyPr>
            <a:normAutofit/>
          </a:bodyPr>
          <a:lstStyle/>
          <a:p>
            <a:pPr marL="0" indent="0" algn="ctr">
              <a:buNone/>
            </a:pPr>
            <a:r>
              <a:rPr lang="en-ZA" dirty="0"/>
              <a:t>Identity is purpose (being) and potential (doing).</a:t>
            </a:r>
          </a:p>
        </p:txBody>
      </p:sp>
    </p:spTree>
    <p:extLst>
      <p:ext uri="{BB962C8B-B14F-4D97-AF65-F5344CB8AC3E}">
        <p14:creationId xmlns:p14="http://schemas.microsoft.com/office/powerpoint/2010/main" val="5166827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a:t>
            </a:r>
          </a:p>
        </p:txBody>
      </p:sp>
      <p:sp>
        <p:nvSpPr>
          <p:cNvPr id="3" name="Content Placeholder 2"/>
          <p:cNvSpPr>
            <a:spLocks noGrp="1"/>
          </p:cNvSpPr>
          <p:nvPr>
            <p:ph idx="1"/>
          </p:nvPr>
        </p:nvSpPr>
        <p:spPr>
          <a:xfrm>
            <a:off x="2565042" y="3015344"/>
            <a:ext cx="7061915" cy="1485899"/>
          </a:xfrm>
        </p:spPr>
        <p:txBody>
          <a:bodyPr>
            <a:normAutofit/>
          </a:bodyPr>
          <a:lstStyle/>
          <a:p>
            <a:pPr marL="0" indent="0" algn="ctr">
              <a:buNone/>
            </a:pPr>
            <a:r>
              <a:rPr lang="en-ZA" dirty="0"/>
              <a:t>Being -&gt; doing -&gt; having</a:t>
            </a:r>
          </a:p>
        </p:txBody>
      </p:sp>
    </p:spTree>
    <p:extLst>
      <p:ext uri="{BB962C8B-B14F-4D97-AF65-F5344CB8AC3E}">
        <p14:creationId xmlns:p14="http://schemas.microsoft.com/office/powerpoint/2010/main" val="3477087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purpose</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Purpose answers the question about your essential reason for being, “Why am I here?”</a:t>
            </a:r>
          </a:p>
        </p:txBody>
      </p:sp>
    </p:spTree>
    <p:extLst>
      <p:ext uri="{BB962C8B-B14F-4D97-AF65-F5344CB8AC3E}">
        <p14:creationId xmlns:p14="http://schemas.microsoft.com/office/powerpoint/2010/main" val="1181400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first beingness</a:t>
            </a:r>
          </a:p>
        </p:txBody>
      </p:sp>
      <p:sp>
        <p:nvSpPr>
          <p:cNvPr id="3" name="Content Placeholder 2"/>
          <p:cNvSpPr>
            <a:spLocks noGrp="1"/>
          </p:cNvSpPr>
          <p:nvPr>
            <p:ph idx="1"/>
          </p:nvPr>
        </p:nvSpPr>
        <p:spPr>
          <a:xfrm>
            <a:off x="1113255" y="2416629"/>
            <a:ext cx="9965489" cy="3624941"/>
          </a:xfrm>
        </p:spPr>
        <p:txBody>
          <a:bodyPr>
            <a:normAutofit/>
          </a:bodyPr>
          <a:lstStyle/>
          <a:p>
            <a:pPr marL="0" indent="0" algn="ctr">
              <a:buNone/>
            </a:pPr>
            <a:r>
              <a:rPr lang="en-ZA" dirty="0"/>
              <a:t>Beingness answers the question of purpose equates to me as the essential understanding of your identity. It includes the discovering and journeying into your life's intended direction and it answers the question, 'Why am I here?' </a:t>
            </a:r>
          </a:p>
        </p:txBody>
      </p:sp>
    </p:spTree>
    <p:extLst>
      <p:ext uri="{BB962C8B-B14F-4D97-AF65-F5344CB8AC3E}">
        <p14:creationId xmlns:p14="http://schemas.microsoft.com/office/powerpoint/2010/main" val="3848325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purpose</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Potential answers the question about ability, “What can I do?”</a:t>
            </a:r>
          </a:p>
        </p:txBody>
      </p:sp>
    </p:spTree>
    <p:extLst>
      <p:ext uri="{BB962C8B-B14F-4D97-AF65-F5344CB8AC3E}">
        <p14:creationId xmlns:p14="http://schemas.microsoft.com/office/powerpoint/2010/main" val="3546868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Beingness is purpose</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Discovering your purpose is a process. </a:t>
            </a:r>
          </a:p>
        </p:txBody>
      </p:sp>
    </p:spTree>
    <p:extLst>
      <p:ext uri="{BB962C8B-B14F-4D97-AF65-F5344CB8AC3E}">
        <p14:creationId xmlns:p14="http://schemas.microsoft.com/office/powerpoint/2010/main" val="3170635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potential</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Identity is not only purpose, but translates in releasing your potential.</a:t>
            </a:r>
          </a:p>
        </p:txBody>
      </p:sp>
    </p:spTree>
    <p:extLst>
      <p:ext uri="{BB962C8B-B14F-4D97-AF65-F5344CB8AC3E}">
        <p14:creationId xmlns:p14="http://schemas.microsoft.com/office/powerpoint/2010/main" val="400237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Identity is potential</a:t>
            </a:r>
          </a:p>
        </p:txBody>
      </p:sp>
      <p:sp>
        <p:nvSpPr>
          <p:cNvPr id="3" name="Content Placeholder 2"/>
          <p:cNvSpPr>
            <a:spLocks noGrp="1"/>
          </p:cNvSpPr>
          <p:nvPr>
            <p:ph idx="1"/>
          </p:nvPr>
        </p:nvSpPr>
        <p:spPr>
          <a:xfrm>
            <a:off x="1113255" y="3206304"/>
            <a:ext cx="9965489" cy="1706880"/>
          </a:xfrm>
        </p:spPr>
        <p:txBody>
          <a:bodyPr>
            <a:normAutofit/>
          </a:bodyPr>
          <a:lstStyle/>
          <a:p>
            <a:pPr marL="0" indent="0" algn="ctr">
              <a:buNone/>
            </a:pPr>
            <a:r>
              <a:rPr lang="en-ZA" dirty="0"/>
              <a:t>Potential always supports purpose.</a:t>
            </a:r>
          </a:p>
        </p:txBody>
      </p:sp>
    </p:spTree>
    <p:extLst>
      <p:ext uri="{BB962C8B-B14F-4D97-AF65-F5344CB8AC3E}">
        <p14:creationId xmlns:p14="http://schemas.microsoft.com/office/powerpoint/2010/main" val="2346887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757</TotalTime>
  <Words>696</Words>
  <Application>Microsoft Office PowerPoint</Application>
  <PresentationFormat>Widescreen</PresentationFormat>
  <Paragraphs>73</Paragraphs>
  <Slides>32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Century Gothic</vt:lpstr>
      <vt:lpstr>Courier New</vt:lpstr>
      <vt:lpstr>Wingdings 3</vt:lpstr>
      <vt:lpstr>Ion</vt:lpstr>
      <vt:lpstr>Identity</vt:lpstr>
      <vt:lpstr>Icebreaker</vt:lpstr>
      <vt:lpstr>Identity</vt:lpstr>
      <vt:lpstr>Identity</vt:lpstr>
      <vt:lpstr>Identity</vt:lpstr>
      <vt:lpstr>Identity</vt:lpstr>
      <vt:lpstr>Identity</vt:lpstr>
      <vt:lpstr>Identity</vt:lpstr>
      <vt:lpstr>Identity</vt:lpstr>
      <vt:lpstr>Identity</vt:lpstr>
      <vt:lpstr>Identity</vt:lpstr>
      <vt:lpstr>Identity</vt:lpstr>
      <vt:lpstr>Identity</vt:lpstr>
      <vt:lpstr>Identity</vt:lpstr>
      <vt:lpstr>Identity</vt:lpstr>
      <vt:lpstr>Identity</vt:lpstr>
      <vt:lpstr>Identity</vt:lpstr>
      <vt:lpstr>Identity</vt:lpstr>
      <vt:lpstr>Identity is inter-personal</vt:lpstr>
      <vt:lpstr>Identity is inter-personal</vt:lpstr>
      <vt:lpstr>Identity is inter-personal</vt:lpstr>
      <vt:lpstr>Identity is inter-personal</vt:lpstr>
      <vt:lpstr>Identity is inter-personal</vt:lpstr>
      <vt:lpstr>Identity</vt:lpstr>
      <vt:lpstr>Identity</vt:lpstr>
      <vt:lpstr>Identity</vt:lpstr>
      <vt:lpstr>Identity is purpose</vt:lpstr>
      <vt:lpstr>Identity is first beingness</vt:lpstr>
      <vt:lpstr>Identity is purpose</vt:lpstr>
      <vt:lpstr>Beingness is purpose</vt:lpstr>
      <vt:lpstr>Identity is potential</vt:lpstr>
      <vt:lpstr>Identity is potential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coaching work?</dc:title>
  <dc:creator>Nico Liebenberg</dc:creator>
  <cp:lastModifiedBy>Nico Liebenberg</cp:lastModifiedBy>
  <cp:revision>52</cp:revision>
  <dcterms:created xsi:type="dcterms:W3CDTF">2015-11-29T10:55:47Z</dcterms:created>
  <dcterms:modified xsi:type="dcterms:W3CDTF">2018-07-18T15:14:55Z</dcterms:modified>
</cp:coreProperties>
</file>